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8124" name="Group 28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388125" name="Freeform 29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8126" name="Freeform 30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88127" name="Freeform 31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88103" name="Group 7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388104" name="Freeform 8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88105" name="Group 9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388106" name="Freeform 10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8107" name="Freeform 11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8108" name="Freeform 12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8109" name="Freeform 13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8110" name="Freeform 14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88111" name="Freeform 15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88112" name="Group 16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388113" name="Freeform 17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8114" name="Freeform 18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8115" name="Freeform 19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8116" name="Freeform 20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8117" name="Freeform 21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8118" name="Freeform 22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88119" name="Rectangle 23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88120" name="Rectangle 2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88121" name="Rectangle 25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88122" name="Rectangle 2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7530628-7B69-4152-9C72-3A0E1AF0212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88123" name="Rectangle 2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DCCEF9-01AC-49CB-8B05-1B4A9572F2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AAA0F8-5012-4350-8869-39EAD71776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21824A1-06E6-4F51-B077-3F0669458A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709EAB-B164-453E-86A8-65D03D8276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F2B9E6-D5D2-4F57-933A-F8C5F7D628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0B5770-014C-4937-AF75-77A837F56E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65B0F4-27E9-44B3-9007-B8CA5114C4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C43EA4-5680-4101-82EC-08EBBD5B34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89EB51-3EA6-4EFA-B1B8-593FA7918B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356E2-5E5D-4683-89D2-DD0DA760A4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BFA16D-8FCD-4E16-A416-F285EF920F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7075" name="Group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87076" name="Freeform 4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7077" name="Freeform 5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87078" name="Freeform 6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87079" name="Group 7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387080" name="Freeform 8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87081" name="Group 9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387082" name="Freeform 10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7083" name="Freeform 11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7084" name="Freeform 12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7085" name="Freeform 13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7086" name="Freeform 14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87087" name="Freeform 15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87088" name="Group 16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387089" name="Freeform 17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7090" name="Freeform 18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7091" name="Freeform 19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7092" name="Freeform 20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7093" name="Freeform 21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7094" name="Freeform 22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87095" name="Rectangle 2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87096" name="Rectangle 2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7097" name="Rectangle 2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387098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387099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E183584-49D4-4E2F-B1BE-DA362B8B7375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chem.nara-wu.ac.jp/~tanase/echem/PeriodicTable/Element1/N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Comic Sans MS" pitchFamily="66" charset="0"/>
              </a:rPr>
              <a:t>The Atmosphere</a:t>
            </a:r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pitchFamily="66" charset="0"/>
              </a:rPr>
              <a:t>What is the atmosphere?</a:t>
            </a:r>
            <a:endParaRPr lang="en-US"/>
          </a:p>
        </p:txBody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latin typeface="Comic Sans MS" pitchFamily="66" charset="0"/>
              </a:rPr>
              <a:t>The layer of gases that surrounds our planet.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latin typeface="Comic Sans MS" pitchFamily="66" charset="0"/>
              </a:rPr>
              <a:t>Weather is the condition of the atmosphere at a certain place and time.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latin typeface="Comic Sans MS" pitchFamily="66" charset="0"/>
              </a:rPr>
              <a:t>Our atmosphere makes life possible on our planet.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latin typeface="Comic Sans MS" pitchFamily="66" charset="0"/>
              </a:rPr>
              <a:t>Provides us with oxygen.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latin typeface="Comic Sans MS" pitchFamily="66" charset="0"/>
              </a:rPr>
              <a:t>Keeps surface warm so water can exist as a liquid.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latin typeface="Comic Sans MS" pitchFamily="66" charset="0"/>
              </a:rPr>
              <a:t>Protects the surface from dangerous radiation from the sun.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0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pitchFamily="66" charset="0"/>
              </a:rPr>
              <a:t>Composition of the Atmosphere</a:t>
            </a:r>
            <a:endParaRPr lang="en-US"/>
          </a:p>
        </p:txBody>
      </p:sp>
      <p:sp>
        <p:nvSpPr>
          <p:cNvPr id="410628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>
                <a:latin typeface="Comic Sans MS" pitchFamily="66" charset="0"/>
              </a:rPr>
              <a:t>Nitrogen makes up 80% of our atmosphere</a:t>
            </a:r>
          </a:p>
          <a:p>
            <a:r>
              <a:rPr lang="en-US" sz="2800">
                <a:latin typeface="Comic Sans MS" pitchFamily="66" charset="0"/>
              </a:rPr>
              <a:t>Oxygen makes up 21%</a:t>
            </a:r>
          </a:p>
          <a:p>
            <a:r>
              <a:rPr lang="en-US" sz="2800">
                <a:latin typeface="Comic Sans MS" pitchFamily="66" charset="0"/>
              </a:rPr>
              <a:t>Argon makes up almost 1%</a:t>
            </a:r>
          </a:p>
          <a:p>
            <a:r>
              <a:rPr lang="en-US" sz="2800">
                <a:latin typeface="Comic Sans MS" pitchFamily="66" charset="0"/>
              </a:rPr>
              <a:t>All other gases have only trace amounts</a:t>
            </a:r>
          </a:p>
        </p:txBody>
      </p:sp>
      <p:sp>
        <p:nvSpPr>
          <p:cNvPr id="410629" name="Rectangle 5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en-US" sz="2800"/>
          </a:p>
        </p:txBody>
      </p:sp>
      <p:pic>
        <p:nvPicPr>
          <p:cNvPr id="410631" name="Picture 7" descr="atmos-compo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2382838"/>
            <a:ext cx="4038600" cy="3019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0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0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628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pitchFamily="66" charset="0"/>
              </a:rPr>
              <a:t>Nitrogen</a:t>
            </a:r>
            <a:endParaRPr lang="en-US"/>
          </a:p>
        </p:txBody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Most abundant element in atmosphere (78%)</a:t>
            </a:r>
          </a:p>
          <a:p>
            <a:r>
              <a:rPr lang="en-US" dirty="0">
                <a:latin typeface="Comic Sans MS" pitchFamily="66" charset="0"/>
              </a:rPr>
              <a:t>Always occurs as N</a:t>
            </a:r>
            <a:r>
              <a:rPr lang="en-US" baseline="-25000" dirty="0">
                <a:latin typeface="Comic Sans MS" pitchFamily="66" charset="0"/>
              </a:rPr>
              <a:t>2</a:t>
            </a:r>
            <a:endParaRPr lang="en-US" dirty="0">
              <a:latin typeface="Comic Sans MS" pitchFamily="66" charset="0"/>
            </a:endParaRPr>
          </a:p>
          <a:p>
            <a:r>
              <a:rPr lang="en-US" dirty="0">
                <a:latin typeface="Comic Sans MS" pitchFamily="66" charset="0"/>
              </a:rPr>
              <a:t>Gas at room temperature</a:t>
            </a:r>
          </a:p>
          <a:p>
            <a:r>
              <a:rPr lang="en-US" dirty="0">
                <a:latin typeface="Comic Sans MS" pitchFamily="66" charset="0"/>
              </a:rPr>
              <a:t>Un-reactive, somewhat inert, does not easily combine with other elements</a:t>
            </a:r>
          </a:p>
          <a:p>
            <a:r>
              <a:rPr lang="en-US" dirty="0">
                <a:latin typeface="Comic Sans MS" pitchFamily="66" charset="0"/>
              </a:rPr>
              <a:t>Vital to life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12677" name="Picture 5" descr="N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2438400"/>
            <a:ext cx="1219200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2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2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2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2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2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2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2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2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2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2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67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pitchFamily="66" charset="0"/>
              </a:rPr>
              <a:t>Oxygen</a:t>
            </a:r>
            <a:endParaRPr lang="en-US"/>
          </a:p>
        </p:txBody>
      </p:sp>
      <p:sp>
        <p:nvSpPr>
          <p:cNvPr id="413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2</a:t>
            </a:r>
            <a:r>
              <a:rPr lang="en-US" baseline="30000" dirty="0">
                <a:latin typeface="Comic Sans MS" pitchFamily="66" charset="0"/>
              </a:rPr>
              <a:t>nd</a:t>
            </a:r>
            <a:r>
              <a:rPr lang="en-US" dirty="0">
                <a:latin typeface="Comic Sans MS" pitchFamily="66" charset="0"/>
              </a:rPr>
              <a:t> most abundant element in atmosphere (21%)</a:t>
            </a:r>
          </a:p>
          <a:p>
            <a:r>
              <a:rPr lang="en-US" dirty="0">
                <a:latin typeface="Comic Sans MS" pitchFamily="66" charset="0"/>
              </a:rPr>
              <a:t>Found in nature as O</a:t>
            </a:r>
            <a:r>
              <a:rPr lang="en-US" baseline="-25000" dirty="0">
                <a:latin typeface="Comic Sans MS" pitchFamily="66" charset="0"/>
              </a:rPr>
              <a:t>2</a:t>
            </a:r>
          </a:p>
          <a:p>
            <a:r>
              <a:rPr lang="en-US" dirty="0">
                <a:latin typeface="Comic Sans MS" pitchFamily="66" charset="0"/>
              </a:rPr>
              <a:t>Very reactive, supports combustion</a:t>
            </a:r>
          </a:p>
          <a:p>
            <a:r>
              <a:rPr lang="en-US" dirty="0">
                <a:latin typeface="Comic Sans MS" pitchFamily="66" charset="0"/>
              </a:rPr>
              <a:t>Very vital to most living things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3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3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3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3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3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3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3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3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69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Argon</a:t>
            </a:r>
          </a:p>
        </p:txBody>
      </p:sp>
      <p:sp>
        <p:nvSpPr>
          <p:cNvPr id="414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most abundant element on atmosphere (0.93%)</a:t>
            </a:r>
          </a:p>
          <a:p>
            <a:r>
              <a:rPr lang="en-US" dirty="0"/>
              <a:t>Completely inert, does not combine with other elements</a:t>
            </a:r>
          </a:p>
          <a:p>
            <a:r>
              <a:rPr lang="en-US" dirty="0"/>
              <a:t>Used in neon lights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4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4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4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4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4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4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72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pitchFamily="66" charset="0"/>
              </a:rPr>
              <a:t>Trace elements/compounds</a:t>
            </a:r>
            <a:endParaRPr lang="en-US"/>
          </a:p>
        </p:txBody>
      </p:sp>
      <p:sp>
        <p:nvSpPr>
          <p:cNvPr id="415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omic Sans MS" pitchFamily="66" charset="0"/>
              </a:rPr>
              <a:t>Carbon dioxide: plants use to produce food.  Plants take in CO</a:t>
            </a:r>
            <a:r>
              <a:rPr lang="en-US" b="1" baseline="-25000">
                <a:latin typeface="Comic Sans MS" pitchFamily="66" charset="0"/>
              </a:rPr>
              <a:t>2</a:t>
            </a:r>
            <a:r>
              <a:rPr lang="en-US">
                <a:latin typeface="Comic Sans MS" pitchFamily="66" charset="0"/>
              </a:rPr>
              <a:t> and give off oxygen as a waste product.</a:t>
            </a:r>
          </a:p>
          <a:p>
            <a:r>
              <a:rPr lang="en-US">
                <a:latin typeface="Comic Sans MS" pitchFamily="66" charset="0"/>
              </a:rPr>
              <a:t>Animals take in oxygen to make energy and give off CO</a:t>
            </a:r>
            <a:r>
              <a:rPr lang="en-US" b="1" baseline="-25000">
                <a:latin typeface="Comic Sans MS" pitchFamily="66" charset="0"/>
              </a:rPr>
              <a:t>2</a:t>
            </a:r>
            <a:r>
              <a:rPr lang="en-US">
                <a:latin typeface="Comic Sans MS" pitchFamily="66" charset="0"/>
              </a:rPr>
              <a:t> as a waste product.</a:t>
            </a:r>
          </a:p>
          <a:p>
            <a:r>
              <a:rPr lang="en-US">
                <a:latin typeface="Comic Sans MS" pitchFamily="66" charset="0"/>
              </a:rPr>
              <a:t>Fossil fuels (coal, oil, natural gas) give off CO</a:t>
            </a:r>
            <a:r>
              <a:rPr lang="en-US" b="1" baseline="-25000">
                <a:latin typeface="Comic Sans MS" pitchFamily="66" charset="0"/>
              </a:rPr>
              <a:t>2</a:t>
            </a:r>
            <a:r>
              <a:rPr lang="en-US">
                <a:latin typeface="Comic Sans MS" pitchFamily="66" charset="0"/>
              </a:rPr>
              <a:t> when they are burned.  Rising CO</a:t>
            </a:r>
            <a:r>
              <a:rPr lang="en-US" b="1" baseline="-25000">
                <a:latin typeface="Comic Sans MS" pitchFamily="66" charset="0"/>
              </a:rPr>
              <a:t>2</a:t>
            </a:r>
            <a:r>
              <a:rPr lang="en-US">
                <a:latin typeface="Comic Sans MS" pitchFamily="66" charset="0"/>
              </a:rPr>
              <a:t> levels can cause global warming.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5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5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5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5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5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5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74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pitchFamily="66" charset="0"/>
              </a:rPr>
              <a:t>Water Vapor</a:t>
            </a:r>
            <a:endParaRPr lang="en-US"/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omic Sans MS" pitchFamily="66" charset="0"/>
              </a:rPr>
              <a:t>Water Vapor is water in the form of a gas.</a:t>
            </a:r>
          </a:p>
          <a:p>
            <a:r>
              <a:rPr lang="en-US">
                <a:latin typeface="Comic Sans MS" pitchFamily="66" charset="0"/>
              </a:rPr>
              <a:t>It is invisible, not the same thing as steam.  Steam is water vapor condensing back into a liquid.</a:t>
            </a:r>
          </a:p>
          <a:p>
            <a:r>
              <a:rPr lang="en-US">
                <a:latin typeface="Comic Sans MS" pitchFamily="66" charset="0"/>
              </a:rPr>
              <a:t>The amount of water vapor in the air varies, from 0% in an arid environment, to 5% in tropical rain forests.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6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6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6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6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6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6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677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pitchFamily="66" charset="0"/>
              </a:rPr>
              <a:t>Ozone</a:t>
            </a:r>
            <a:endParaRPr lang="en-US"/>
          </a:p>
        </p:txBody>
      </p:sp>
      <p:sp>
        <p:nvSpPr>
          <p:cNvPr id="417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Ozone is a molecule of oxygen with 3 oxygen atoms instead of 2.</a:t>
            </a:r>
          </a:p>
          <a:p>
            <a:r>
              <a:rPr lang="en-US" dirty="0">
                <a:latin typeface="Comic Sans MS" pitchFamily="66" charset="0"/>
              </a:rPr>
              <a:t>Often formed when lightning interacts with oxygen in the air.</a:t>
            </a:r>
          </a:p>
          <a:p>
            <a:r>
              <a:rPr lang="en-US" dirty="0">
                <a:latin typeface="Comic Sans MS" pitchFamily="66" charset="0"/>
              </a:rPr>
              <a:t>Forms a layer in the atmosphere that absorbs ultraviolet radiation from the sun.  Without this layer life might not be possible on the surface of the planet.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7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7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7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7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7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7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795" grpId="0" build="p" autoUpdateAnimBg="0"/>
    </p:bld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504</TotalTime>
  <Words>357</Words>
  <Application>Microsoft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Mountain Top</vt:lpstr>
      <vt:lpstr>The Atmosphere</vt:lpstr>
      <vt:lpstr>What is the atmosphere?</vt:lpstr>
      <vt:lpstr>Composition of the Atmosphere</vt:lpstr>
      <vt:lpstr>Nitrogen</vt:lpstr>
      <vt:lpstr>Oxygen</vt:lpstr>
      <vt:lpstr>Argon</vt:lpstr>
      <vt:lpstr>Trace elements/compounds</vt:lpstr>
      <vt:lpstr>Water Vapor</vt:lpstr>
      <vt:lpstr>Ozone</vt:lpstr>
    </vt:vector>
  </TitlesOfParts>
  <Company>COBB COUNTY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Atmosphere</dc:title>
  <dc:creator>Student</dc:creator>
  <cp:lastModifiedBy>e199900524</cp:lastModifiedBy>
  <cp:revision>24</cp:revision>
  <cp:lastPrinted>1601-01-01T00:00:00Z</cp:lastPrinted>
  <dcterms:created xsi:type="dcterms:W3CDTF">2005-08-25T20:03:45Z</dcterms:created>
  <dcterms:modified xsi:type="dcterms:W3CDTF">2009-01-27T14:05:49Z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8</vt:i4>
  </property>
</Properties>
</file>