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530628-7B69-4152-9C72-3A0E1AF021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CCEF9-01AC-49CB-8B05-1B4A9572F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AA0F8-5012-4350-8869-39EAD7177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21824A1-06E6-4F51-B077-3F0669458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09EAB-B164-453E-86A8-65D03D827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2B9E6-D5D2-4F57-933A-F8C5F7D62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B5770-014C-4937-AF75-77A837F56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5B0F4-27E9-44B3-9007-B8CA5114C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43EA4-5680-4101-82EC-08EBBD5B3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9EB51-3EA6-4EFA-B1B8-593FA7918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356E2-5E5D-4683-89D2-DD0DA760A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FA16D-8FCD-4E16-A416-F285EF920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E183584-49D4-4E2F-B1BE-DA362B8B73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hem.nara-wu.ac.jp/~tanase/echem/PeriodicTable/Element1/N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The Atmosphere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What is the atmosphere?</a:t>
            </a:r>
            <a:endParaRPr lang="en-US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The layer of gases that surrounds our planet.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Weather is the condition of the atmosphere at a certain place and time.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Our atmosphere makes life possible on our planet.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Provides us with oxygen.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Keeps surface warm so water can exist as a liquid.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Protects the surface from dangerous radiation from the sun.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Composition of the Atmosphere</a:t>
            </a:r>
            <a:endParaRPr lang="en-US"/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latin typeface="Comic Sans MS" pitchFamily="66" charset="0"/>
              </a:rPr>
              <a:t>Nitrogen makes up 80% of our atmosphere</a:t>
            </a:r>
          </a:p>
          <a:p>
            <a:r>
              <a:rPr lang="en-US" sz="2800">
                <a:latin typeface="Comic Sans MS" pitchFamily="66" charset="0"/>
              </a:rPr>
              <a:t>Oxygen makes up 21%</a:t>
            </a:r>
          </a:p>
          <a:p>
            <a:r>
              <a:rPr lang="en-US" sz="2800">
                <a:latin typeface="Comic Sans MS" pitchFamily="66" charset="0"/>
              </a:rPr>
              <a:t>Argon makes up almost 1%</a:t>
            </a:r>
          </a:p>
          <a:p>
            <a:r>
              <a:rPr lang="en-US" sz="2800">
                <a:latin typeface="Comic Sans MS" pitchFamily="66" charset="0"/>
              </a:rPr>
              <a:t>All other gases have only trace amounts</a:t>
            </a:r>
          </a:p>
        </p:txBody>
      </p:sp>
      <p:sp>
        <p:nvSpPr>
          <p:cNvPr id="41062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410631" name="Picture 7" descr="atmos-com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382838"/>
            <a:ext cx="40386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Nitrogen</a:t>
            </a:r>
            <a:endParaRPr 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Most abundant element in atmosphere (78%)</a:t>
            </a:r>
          </a:p>
          <a:p>
            <a:r>
              <a:rPr lang="en-US" dirty="0">
                <a:latin typeface="Comic Sans MS" pitchFamily="66" charset="0"/>
              </a:rPr>
              <a:t>Always occurs as N</a:t>
            </a:r>
            <a:r>
              <a:rPr lang="en-US" baseline="-25000" dirty="0">
                <a:latin typeface="Comic Sans MS" pitchFamily="66" charset="0"/>
              </a:rPr>
              <a:t>2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Gas at room temperature</a:t>
            </a:r>
          </a:p>
          <a:p>
            <a:r>
              <a:rPr lang="en-US" dirty="0">
                <a:latin typeface="Comic Sans MS" pitchFamily="66" charset="0"/>
              </a:rPr>
              <a:t>Un-reactive, somewhat inert, does not easily combine with other elements</a:t>
            </a:r>
          </a:p>
          <a:p>
            <a:r>
              <a:rPr lang="en-US" dirty="0">
                <a:latin typeface="Comic Sans MS" pitchFamily="66" charset="0"/>
              </a:rPr>
              <a:t>Vital to life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12677" name="Picture 5" descr="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4384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Oxygen</a:t>
            </a:r>
            <a:endParaRPr lang="en-US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2</a:t>
            </a:r>
            <a:r>
              <a:rPr lang="en-US" baseline="30000" dirty="0">
                <a:latin typeface="Comic Sans MS" pitchFamily="66" charset="0"/>
              </a:rPr>
              <a:t>nd</a:t>
            </a:r>
            <a:r>
              <a:rPr lang="en-US" dirty="0">
                <a:latin typeface="Comic Sans MS" pitchFamily="66" charset="0"/>
              </a:rPr>
              <a:t> most abundant element in atmosphere (21%)</a:t>
            </a:r>
          </a:p>
          <a:p>
            <a:r>
              <a:rPr lang="en-US" dirty="0">
                <a:latin typeface="Comic Sans MS" pitchFamily="66" charset="0"/>
              </a:rPr>
              <a:t>Found in nature as O</a:t>
            </a:r>
            <a:r>
              <a:rPr lang="en-US" baseline="-25000" dirty="0">
                <a:latin typeface="Comic Sans MS" pitchFamily="66" charset="0"/>
              </a:rPr>
              <a:t>2</a:t>
            </a:r>
          </a:p>
          <a:p>
            <a:r>
              <a:rPr lang="en-US" dirty="0">
                <a:latin typeface="Comic Sans MS" pitchFamily="66" charset="0"/>
              </a:rPr>
              <a:t>Very reactive, supports combustion</a:t>
            </a:r>
          </a:p>
          <a:p>
            <a:r>
              <a:rPr lang="en-US" dirty="0">
                <a:latin typeface="Comic Sans MS" pitchFamily="66" charset="0"/>
              </a:rPr>
              <a:t>Very vital to most living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Argon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most abundant element on atmosphere (0.93%)</a:t>
            </a:r>
          </a:p>
          <a:p>
            <a:r>
              <a:rPr lang="en-US" dirty="0"/>
              <a:t>Completely inert, does not combine with other elements</a:t>
            </a:r>
          </a:p>
          <a:p>
            <a:r>
              <a:rPr lang="en-US" dirty="0"/>
              <a:t>Used in neon lights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Trace elements/compounds</a:t>
            </a:r>
            <a:endParaRPr lang="en-US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Carbon dioxide: plants use to produce food.  Plants take in CO</a:t>
            </a:r>
            <a:r>
              <a:rPr lang="en-US" b="1" baseline="-25000">
                <a:latin typeface="Comic Sans MS" pitchFamily="66" charset="0"/>
              </a:rPr>
              <a:t>2</a:t>
            </a:r>
            <a:r>
              <a:rPr lang="en-US">
                <a:latin typeface="Comic Sans MS" pitchFamily="66" charset="0"/>
              </a:rPr>
              <a:t> and give off oxygen as a waste product.</a:t>
            </a:r>
          </a:p>
          <a:p>
            <a:r>
              <a:rPr lang="en-US">
                <a:latin typeface="Comic Sans MS" pitchFamily="66" charset="0"/>
              </a:rPr>
              <a:t>Animals take in oxygen to make energy and give off CO</a:t>
            </a:r>
            <a:r>
              <a:rPr lang="en-US" b="1" baseline="-25000">
                <a:latin typeface="Comic Sans MS" pitchFamily="66" charset="0"/>
              </a:rPr>
              <a:t>2</a:t>
            </a:r>
            <a:r>
              <a:rPr lang="en-US">
                <a:latin typeface="Comic Sans MS" pitchFamily="66" charset="0"/>
              </a:rPr>
              <a:t> as a waste product.</a:t>
            </a:r>
          </a:p>
          <a:p>
            <a:r>
              <a:rPr lang="en-US">
                <a:latin typeface="Comic Sans MS" pitchFamily="66" charset="0"/>
              </a:rPr>
              <a:t>Fossil fuels (coal, oil, natural gas) give off CO</a:t>
            </a:r>
            <a:r>
              <a:rPr lang="en-US" b="1" baseline="-25000">
                <a:latin typeface="Comic Sans MS" pitchFamily="66" charset="0"/>
              </a:rPr>
              <a:t>2</a:t>
            </a:r>
            <a:r>
              <a:rPr lang="en-US">
                <a:latin typeface="Comic Sans MS" pitchFamily="66" charset="0"/>
              </a:rPr>
              <a:t> when they are burned.  Rising CO</a:t>
            </a:r>
            <a:r>
              <a:rPr lang="en-US" b="1" baseline="-25000">
                <a:latin typeface="Comic Sans MS" pitchFamily="66" charset="0"/>
              </a:rPr>
              <a:t>2</a:t>
            </a:r>
            <a:r>
              <a:rPr lang="en-US">
                <a:latin typeface="Comic Sans MS" pitchFamily="66" charset="0"/>
              </a:rPr>
              <a:t> levels can cause global warming.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Water Vapor</a:t>
            </a:r>
            <a:endParaRPr lang="en-US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Water Vapor is water in the form of a gas.</a:t>
            </a:r>
          </a:p>
          <a:p>
            <a:r>
              <a:rPr lang="en-US">
                <a:latin typeface="Comic Sans MS" pitchFamily="66" charset="0"/>
              </a:rPr>
              <a:t>It is invisible, not the same thing as steam.  Steam is water vapor condensing back into a liquid.</a:t>
            </a:r>
          </a:p>
          <a:p>
            <a:r>
              <a:rPr lang="en-US">
                <a:latin typeface="Comic Sans MS" pitchFamily="66" charset="0"/>
              </a:rPr>
              <a:t>The amount of water vapor in the air varies, from 0% in an arid environment, to 5% in tropical rain forests.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Ozone</a:t>
            </a:r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Ozone is a molecule of oxygen with 3 oxygen atoms instead of 2.</a:t>
            </a:r>
          </a:p>
          <a:p>
            <a:r>
              <a:rPr lang="en-US" dirty="0">
                <a:latin typeface="Comic Sans MS" pitchFamily="66" charset="0"/>
              </a:rPr>
              <a:t>Often formed when lightning interacts with oxygen in the air.</a:t>
            </a:r>
          </a:p>
          <a:p>
            <a:r>
              <a:rPr lang="en-US" dirty="0">
                <a:latin typeface="Comic Sans MS" pitchFamily="66" charset="0"/>
              </a:rPr>
              <a:t>Forms a layer in the atmosphere that absorbs ultraviolet radiation from the sun.  Without this layer life might not be possible on the surface of the planet.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 autoUpdateAnimBg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504</TotalTime>
  <Words>357</Words>
  <Application>Microsoft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Mountain Top</vt:lpstr>
      <vt:lpstr>The Atmosphere</vt:lpstr>
      <vt:lpstr>What is the atmosphere?</vt:lpstr>
      <vt:lpstr>Composition of the Atmosphere</vt:lpstr>
      <vt:lpstr>Nitrogen</vt:lpstr>
      <vt:lpstr>Oxygen</vt:lpstr>
      <vt:lpstr>Argon</vt:lpstr>
      <vt:lpstr>Trace elements/compounds</vt:lpstr>
      <vt:lpstr>Water Vapor</vt:lpstr>
      <vt:lpstr>Ozone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Atmosphere</dc:title>
  <dc:creator>Student</dc:creator>
  <cp:lastModifiedBy>e199900524</cp:lastModifiedBy>
  <cp:revision>24</cp:revision>
  <cp:lastPrinted>1601-01-01T00:00:00Z</cp:lastPrinted>
  <dcterms:created xsi:type="dcterms:W3CDTF">2005-08-25T20:03:45Z</dcterms:created>
  <dcterms:modified xsi:type="dcterms:W3CDTF">2009-01-27T14:05:49Z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