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8" d="100"/>
          <a:sy n="68" d="100"/>
        </p:scale>
        <p:origin x="90" y="4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DF12F-5394-4CD3-8183-75D8B326D0C2}"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9BAE5-528E-4139-B455-D9FB052198E2}" type="slidenum">
              <a:rPr lang="en-US" smtClean="0"/>
              <a:t>‹#›</a:t>
            </a:fld>
            <a:endParaRPr lang="en-US"/>
          </a:p>
        </p:txBody>
      </p:sp>
    </p:spTree>
    <p:extLst>
      <p:ext uri="{BB962C8B-B14F-4D97-AF65-F5344CB8AC3E}">
        <p14:creationId xmlns:p14="http://schemas.microsoft.com/office/powerpoint/2010/main" val="2951814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DF12F-5394-4CD3-8183-75D8B326D0C2}"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9BAE5-528E-4139-B455-D9FB052198E2}" type="slidenum">
              <a:rPr lang="en-US" smtClean="0"/>
              <a:t>‹#›</a:t>
            </a:fld>
            <a:endParaRPr lang="en-US"/>
          </a:p>
        </p:txBody>
      </p:sp>
    </p:spTree>
    <p:extLst>
      <p:ext uri="{BB962C8B-B14F-4D97-AF65-F5344CB8AC3E}">
        <p14:creationId xmlns:p14="http://schemas.microsoft.com/office/powerpoint/2010/main" val="1182429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DF12F-5394-4CD3-8183-75D8B326D0C2}"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9BAE5-528E-4139-B455-D9FB052198E2}" type="slidenum">
              <a:rPr lang="en-US" smtClean="0"/>
              <a:t>‹#›</a:t>
            </a:fld>
            <a:endParaRPr lang="en-US"/>
          </a:p>
        </p:txBody>
      </p:sp>
    </p:spTree>
    <p:extLst>
      <p:ext uri="{BB962C8B-B14F-4D97-AF65-F5344CB8AC3E}">
        <p14:creationId xmlns:p14="http://schemas.microsoft.com/office/powerpoint/2010/main" val="2070105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DF12F-5394-4CD3-8183-75D8B326D0C2}"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9BAE5-528E-4139-B455-D9FB052198E2}" type="slidenum">
              <a:rPr lang="en-US" smtClean="0"/>
              <a:t>‹#›</a:t>
            </a:fld>
            <a:endParaRPr lang="en-US"/>
          </a:p>
        </p:txBody>
      </p:sp>
    </p:spTree>
    <p:extLst>
      <p:ext uri="{BB962C8B-B14F-4D97-AF65-F5344CB8AC3E}">
        <p14:creationId xmlns:p14="http://schemas.microsoft.com/office/powerpoint/2010/main" val="3394732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CDF12F-5394-4CD3-8183-75D8B326D0C2}"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9BAE5-528E-4139-B455-D9FB052198E2}" type="slidenum">
              <a:rPr lang="en-US" smtClean="0"/>
              <a:t>‹#›</a:t>
            </a:fld>
            <a:endParaRPr lang="en-US"/>
          </a:p>
        </p:txBody>
      </p:sp>
    </p:spTree>
    <p:extLst>
      <p:ext uri="{BB962C8B-B14F-4D97-AF65-F5344CB8AC3E}">
        <p14:creationId xmlns:p14="http://schemas.microsoft.com/office/powerpoint/2010/main" val="1152892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DF12F-5394-4CD3-8183-75D8B326D0C2}"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69BAE5-528E-4139-B455-D9FB052198E2}" type="slidenum">
              <a:rPr lang="en-US" smtClean="0"/>
              <a:t>‹#›</a:t>
            </a:fld>
            <a:endParaRPr lang="en-US"/>
          </a:p>
        </p:txBody>
      </p:sp>
    </p:spTree>
    <p:extLst>
      <p:ext uri="{BB962C8B-B14F-4D97-AF65-F5344CB8AC3E}">
        <p14:creationId xmlns:p14="http://schemas.microsoft.com/office/powerpoint/2010/main" val="2817051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DF12F-5394-4CD3-8183-75D8B326D0C2}" type="datetimeFigureOut">
              <a:rPr lang="en-US" smtClean="0"/>
              <a:t>9/16/2021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69BAE5-528E-4139-B455-D9FB052198E2}" type="slidenum">
              <a:rPr lang="en-US" smtClean="0"/>
              <a:t>‹#›</a:t>
            </a:fld>
            <a:endParaRPr lang="en-US"/>
          </a:p>
        </p:txBody>
      </p:sp>
    </p:spTree>
    <p:extLst>
      <p:ext uri="{BB962C8B-B14F-4D97-AF65-F5344CB8AC3E}">
        <p14:creationId xmlns:p14="http://schemas.microsoft.com/office/powerpoint/2010/main" val="4057149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DF12F-5394-4CD3-8183-75D8B326D0C2}" type="datetimeFigureOut">
              <a:rPr lang="en-US" smtClean="0"/>
              <a:t>9/16/2021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69BAE5-528E-4139-B455-D9FB052198E2}" type="slidenum">
              <a:rPr lang="en-US" smtClean="0"/>
              <a:t>‹#›</a:t>
            </a:fld>
            <a:endParaRPr lang="en-US"/>
          </a:p>
        </p:txBody>
      </p:sp>
    </p:spTree>
    <p:extLst>
      <p:ext uri="{BB962C8B-B14F-4D97-AF65-F5344CB8AC3E}">
        <p14:creationId xmlns:p14="http://schemas.microsoft.com/office/powerpoint/2010/main" val="1368918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DF12F-5394-4CD3-8183-75D8B326D0C2}" type="datetimeFigureOut">
              <a:rPr lang="en-US" smtClean="0"/>
              <a:t>9/16/2021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69BAE5-528E-4139-B455-D9FB052198E2}" type="slidenum">
              <a:rPr lang="en-US" smtClean="0"/>
              <a:t>‹#›</a:t>
            </a:fld>
            <a:endParaRPr lang="en-US"/>
          </a:p>
        </p:txBody>
      </p:sp>
    </p:spTree>
    <p:extLst>
      <p:ext uri="{BB962C8B-B14F-4D97-AF65-F5344CB8AC3E}">
        <p14:creationId xmlns:p14="http://schemas.microsoft.com/office/powerpoint/2010/main" val="2285744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CDF12F-5394-4CD3-8183-75D8B326D0C2}"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69BAE5-528E-4139-B455-D9FB052198E2}" type="slidenum">
              <a:rPr lang="en-US" smtClean="0"/>
              <a:t>‹#›</a:t>
            </a:fld>
            <a:endParaRPr lang="en-US"/>
          </a:p>
        </p:txBody>
      </p:sp>
    </p:spTree>
    <p:extLst>
      <p:ext uri="{BB962C8B-B14F-4D97-AF65-F5344CB8AC3E}">
        <p14:creationId xmlns:p14="http://schemas.microsoft.com/office/powerpoint/2010/main" val="259097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CDF12F-5394-4CD3-8183-75D8B326D0C2}"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69BAE5-528E-4139-B455-D9FB052198E2}" type="slidenum">
              <a:rPr lang="en-US" smtClean="0"/>
              <a:t>‹#›</a:t>
            </a:fld>
            <a:endParaRPr lang="en-US"/>
          </a:p>
        </p:txBody>
      </p:sp>
    </p:spTree>
    <p:extLst>
      <p:ext uri="{BB962C8B-B14F-4D97-AF65-F5344CB8AC3E}">
        <p14:creationId xmlns:p14="http://schemas.microsoft.com/office/powerpoint/2010/main" val="3879792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DF12F-5394-4CD3-8183-75D8B326D0C2}" type="datetimeFigureOut">
              <a:rPr lang="en-US" smtClean="0"/>
              <a:t>9/16/2021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9BAE5-528E-4139-B455-D9FB052198E2}" type="slidenum">
              <a:rPr lang="en-US" smtClean="0"/>
              <a:t>‹#›</a:t>
            </a:fld>
            <a:endParaRPr lang="en-US"/>
          </a:p>
        </p:txBody>
      </p:sp>
    </p:spTree>
    <p:extLst>
      <p:ext uri="{BB962C8B-B14F-4D97-AF65-F5344CB8AC3E}">
        <p14:creationId xmlns:p14="http://schemas.microsoft.com/office/powerpoint/2010/main" val="6722770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inyurl.com/donationsbes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p:cNvSpPr txBox="1"/>
          <p:nvPr/>
        </p:nvSpPr>
        <p:spPr>
          <a:xfrm>
            <a:off x="168812" y="124699"/>
            <a:ext cx="11830929" cy="6555641"/>
          </a:xfrm>
          <a:prstGeom prst="rect">
            <a:avLst/>
          </a:prstGeom>
          <a:noFill/>
        </p:spPr>
        <p:txBody>
          <a:bodyPr wrap="square" rtlCol="0">
            <a:spAutoFit/>
          </a:bodyPr>
          <a:lstStyle/>
          <a:p>
            <a:pPr algn="ctr"/>
            <a:r>
              <a:rPr lang="en-US" b="1" dirty="0" smtClean="0"/>
              <a:t>BEST Academy Welcomes Donations</a:t>
            </a:r>
          </a:p>
          <a:p>
            <a:pPr algn="ctr"/>
            <a:r>
              <a:rPr lang="en-US" dirty="0" smtClean="0"/>
              <a:t>Here’s How to Donate to BEST</a:t>
            </a:r>
          </a:p>
          <a:p>
            <a:pPr algn="ctr"/>
            <a:endParaRPr lang="en-US" sz="2000" dirty="0" smtClean="0"/>
          </a:p>
          <a:p>
            <a:r>
              <a:rPr lang="en-US" dirty="0" smtClean="0">
                <a:latin typeface="Times New Roman" panose="02020603050405020304" pitchFamily="18" charset="0"/>
                <a:cs typeface="Times New Roman" panose="02020603050405020304" pitchFamily="18" charset="0"/>
              </a:rPr>
              <a:t>Donations to BEST Academy can supply items and services for students that our budget can’t stretch to cover – and are always welcomed.  </a:t>
            </a:r>
          </a:p>
          <a:p>
            <a:endParaRPr lang="en-US" sz="1200"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To donate money:  </a:t>
            </a:r>
            <a:r>
              <a:rPr lang="en-US" dirty="0" smtClean="0">
                <a:latin typeface="Times New Roman" panose="02020603050405020304" pitchFamily="18" charset="0"/>
                <a:cs typeface="Times New Roman" panose="02020603050405020304" pitchFamily="18" charset="0"/>
              </a:rPr>
              <a:t>Mail or deliver a check or money order to the BEST Academy or click on the following links:</a:t>
            </a:r>
          </a:p>
          <a:p>
            <a:r>
              <a:rPr lang="en-US" dirty="0" smtClean="0">
                <a:latin typeface="Times New Roman" panose="02020603050405020304" pitchFamily="18" charset="0"/>
                <a:cs typeface="Times New Roman" panose="02020603050405020304" pitchFamily="18" charset="0"/>
                <a:hlinkClick r:id="rId2"/>
              </a:rPr>
              <a:t>https://tinyurl.com/donationsbest</a:t>
            </a:r>
            <a:r>
              <a:rPr lang="en-US" dirty="0" smtClean="0">
                <a:latin typeface="Times New Roman" panose="02020603050405020304" pitchFamily="18" charset="0"/>
                <a:cs typeface="Times New Roman" panose="02020603050405020304" pitchFamily="18" charset="0"/>
              </a:rPr>
              <a:t> or </a:t>
            </a:r>
          </a:p>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pPr algn="ctr"/>
            <a:endParaRPr lang="en-US" b="1" u="sng" dirty="0" smtClean="0">
              <a:latin typeface="Times New Roman" panose="02020603050405020304" pitchFamily="18" charset="0"/>
              <a:cs typeface="Times New Roman" panose="02020603050405020304" pitchFamily="18" charset="0"/>
            </a:endParaRPr>
          </a:p>
          <a:p>
            <a:pPr algn="ctr"/>
            <a:r>
              <a:rPr lang="en-US" b="1" u="sng" dirty="0" smtClean="0">
                <a:latin typeface="Times New Roman" panose="02020603050405020304" pitchFamily="18" charset="0"/>
                <a:cs typeface="Times New Roman" panose="02020603050405020304" pitchFamily="18" charset="0"/>
              </a:rPr>
              <a:t>School Address</a:t>
            </a:r>
          </a:p>
          <a:p>
            <a:pPr algn="ctr"/>
            <a:r>
              <a:rPr lang="en-US" sz="1600" dirty="0" smtClean="0">
                <a:latin typeface="Times New Roman" panose="02020603050405020304" pitchFamily="18" charset="0"/>
                <a:cs typeface="Times New Roman" panose="02020603050405020304" pitchFamily="18" charset="0"/>
              </a:rPr>
              <a:t>BEST Academy</a:t>
            </a:r>
          </a:p>
          <a:p>
            <a:pPr algn="ctr"/>
            <a:r>
              <a:rPr lang="en-US" sz="1600" dirty="0" smtClean="0">
                <a:latin typeface="Times New Roman" panose="02020603050405020304" pitchFamily="18" charset="0"/>
                <a:cs typeface="Times New Roman" panose="02020603050405020304" pitchFamily="18" charset="0"/>
              </a:rPr>
              <a:t>1190 Northwest Drive, NW</a:t>
            </a:r>
          </a:p>
          <a:p>
            <a:pPr algn="ctr"/>
            <a:r>
              <a:rPr lang="en-US" sz="1600" dirty="0" smtClean="0">
                <a:latin typeface="Times New Roman" panose="02020603050405020304" pitchFamily="18" charset="0"/>
                <a:cs typeface="Times New Roman" panose="02020603050405020304" pitchFamily="18" charset="0"/>
              </a:rPr>
              <a:t>Atlanta, Georgia  30318</a:t>
            </a:r>
          </a:p>
          <a:p>
            <a:pPr algn="ctr"/>
            <a:endParaRPr lang="en-US" sz="1600" dirty="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Please include with your donation: How you want the money spent, or indicate the school may spend it as needed.  Name of the person, business or organization donating the funds.</a:t>
            </a:r>
          </a:p>
          <a:p>
            <a:endParaRPr lang="en-US" sz="1200" dirty="0" smtClean="0">
              <a:latin typeface="Times New Roman" panose="02020603050405020304" pitchFamily="18" charset="0"/>
              <a:cs typeface="Times New Roman" panose="02020603050405020304" pitchFamily="18" charset="0"/>
            </a:endParaRPr>
          </a:p>
          <a:p>
            <a:r>
              <a:rPr lang="en-US" sz="1600" b="1" dirty="0" smtClean="0">
                <a:latin typeface="Times New Roman" panose="02020603050405020304" pitchFamily="18" charset="0"/>
                <a:cs typeface="Times New Roman" panose="02020603050405020304" pitchFamily="18" charset="0"/>
              </a:rPr>
              <a:t>To donate school supplies:  </a:t>
            </a:r>
            <a:r>
              <a:rPr lang="en-US" sz="1600" dirty="0" smtClean="0">
                <a:latin typeface="Times New Roman" panose="02020603050405020304" pitchFamily="18" charset="0"/>
                <a:cs typeface="Times New Roman" panose="02020603050405020304" pitchFamily="18" charset="0"/>
              </a:rPr>
              <a:t>Contact our principal or Ms. Hardeman, Secretary to determine our specific needs. </a:t>
            </a:r>
          </a:p>
          <a:p>
            <a:endParaRPr lang="en-US" sz="1600" dirty="0" smtClean="0">
              <a:latin typeface="Times New Roman" panose="02020603050405020304" pitchFamily="18" charset="0"/>
              <a:cs typeface="Times New Roman" panose="02020603050405020304" pitchFamily="18" charset="0"/>
            </a:endParaRPr>
          </a:p>
          <a:p>
            <a:pPr algn="ctr"/>
            <a:r>
              <a:rPr lang="en-US" sz="1600" b="1" dirty="0" smtClean="0">
                <a:latin typeface="Times New Roman" panose="02020603050405020304" pitchFamily="18" charset="0"/>
                <a:cs typeface="Times New Roman" panose="02020603050405020304" pitchFamily="18" charset="0"/>
              </a:rPr>
              <a:t>Thank you to Our Donors</a:t>
            </a:r>
            <a:endParaRPr lang="en-US" dirty="0">
              <a:latin typeface="Bodoni MT" panose="02070603080606020203" pitchFamily="18" charset="0"/>
            </a:endParaRPr>
          </a:p>
        </p:txBody>
      </p:sp>
      <p:pic>
        <p:nvPicPr>
          <p:cNvPr id="5" name="Picture 4"/>
          <p:cNvPicPr>
            <a:picLocks noChangeAspect="1"/>
          </p:cNvPicPr>
          <p:nvPr/>
        </p:nvPicPr>
        <p:blipFill>
          <a:blip r:embed="rId3"/>
          <a:stretch>
            <a:fillRect/>
          </a:stretch>
        </p:blipFill>
        <p:spPr>
          <a:xfrm>
            <a:off x="5596763" y="2193725"/>
            <a:ext cx="1208794" cy="1208794"/>
          </a:xfrm>
          <a:prstGeom prst="rect">
            <a:avLst/>
          </a:prstGeom>
        </p:spPr>
      </p:pic>
      <p:cxnSp>
        <p:nvCxnSpPr>
          <p:cNvPr id="7" name="Elbow Connector 6"/>
          <p:cNvCxnSpPr/>
          <p:nvPr/>
        </p:nvCxnSpPr>
        <p:spPr>
          <a:xfrm>
            <a:off x="4023360" y="2362537"/>
            <a:ext cx="1378634" cy="64794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3057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202</TotalTime>
  <Words>134</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Bodoni MT</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Academy Welcomes Donations Here's How to Donate to BEST Donations to BEST Academy can supply items and services for students that our budget can't stretch to cover — and are always welcomed. To donate money: Mail or deliver a check or money order to the receiving school or to the Central Office department.  School addresses CPS Education Center (Central Office) (Add Name of Department) 2651 Burnet Avenue Cincinnati, OH 45219 Please include with your donation: How you want the money spent, or indicate that a school or department may spend it as needed.  Name of the person, business or organization donating the funds.  To donate school supplies: Contact a school's Principal or Resource Coordinator to determine a school's specific needs, check the school's website for individual class lists, or refer to these suggested school supply lists: Elementary Schools High Schools Thank You to Our Donors</dc:title>
  <dc:creator>Williams, Bruce E.</dc:creator>
  <cp:lastModifiedBy>Williams, Bruce E.</cp:lastModifiedBy>
  <cp:revision>12</cp:revision>
  <dcterms:created xsi:type="dcterms:W3CDTF">2021-09-16T17:29:14Z</dcterms:created>
  <dcterms:modified xsi:type="dcterms:W3CDTF">2021-09-16T20:54:15Z</dcterms:modified>
</cp:coreProperties>
</file>