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36"/>
  </p:notesMasterIdLst>
  <p:sldIdLst>
    <p:sldId id="265" r:id="rId2"/>
    <p:sldId id="1540" r:id="rId3"/>
    <p:sldId id="319" r:id="rId4"/>
    <p:sldId id="1534" r:id="rId5"/>
    <p:sldId id="1552" r:id="rId6"/>
    <p:sldId id="1536" r:id="rId7"/>
    <p:sldId id="1535" r:id="rId8"/>
    <p:sldId id="1513" r:id="rId9"/>
    <p:sldId id="1531" r:id="rId10"/>
    <p:sldId id="309" r:id="rId11"/>
    <p:sldId id="1551" r:id="rId12"/>
    <p:sldId id="1530" r:id="rId13"/>
    <p:sldId id="1541" r:id="rId14"/>
    <p:sldId id="1498" r:id="rId15"/>
    <p:sldId id="307" r:id="rId16"/>
    <p:sldId id="289" r:id="rId17"/>
    <p:sldId id="1500" r:id="rId18"/>
    <p:sldId id="1502" r:id="rId19"/>
    <p:sldId id="1514" r:id="rId20"/>
    <p:sldId id="1543" r:id="rId21"/>
    <p:sldId id="1504" r:id="rId22"/>
    <p:sldId id="1544" r:id="rId23"/>
    <p:sldId id="1507" r:id="rId24"/>
    <p:sldId id="1545" r:id="rId25"/>
    <p:sldId id="256" r:id="rId26"/>
    <p:sldId id="261" r:id="rId27"/>
    <p:sldId id="262" r:id="rId28"/>
    <p:sldId id="260" r:id="rId29"/>
    <p:sldId id="1553" r:id="rId30"/>
    <p:sldId id="1546" r:id="rId31"/>
    <p:sldId id="1547" r:id="rId32"/>
    <p:sldId id="1548" r:id="rId33"/>
    <p:sldId id="1549" r:id="rId34"/>
    <p:sldId id="155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85A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7" autoAdjust="0"/>
    <p:restoredTop sz="62950" autoAdjust="0"/>
  </p:normalViewPr>
  <p:slideViewPr>
    <p:cSldViewPr snapToGrid="0">
      <p:cViewPr varScale="1">
        <p:scale>
          <a:sx n="40" d="100"/>
          <a:sy n="40" d="100"/>
        </p:scale>
        <p:origin x="1836" y="44"/>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hyperlink" Target="https://www.donorschoose.org/schools/georgia/atlanta-public-schools/atlanta-college-and-career-academy/126478"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0.xml.rels><?xml version="1.0" encoding="UTF-8" standalone="yes"?>
<Relationships xmlns="http://schemas.openxmlformats.org/package/2006/relationships"><Relationship Id="rId1" Type="http://schemas.openxmlformats.org/officeDocument/2006/relationships/hyperlink" Target="https://www.donorschoose.org/schools/georgia/atlanta-public-schools/atlanta-college-and-career-academy/126478"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9EE10-73EB-4B32-806C-623118C536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EFC14D-D3E0-4208-BDE0-01BFADAB4818}">
      <dgm:prSet/>
      <dgm:spPr>
        <a:solidFill>
          <a:schemeClr val="accent2"/>
        </a:solidFill>
      </dgm:spPr>
      <dgm:t>
        <a:bodyPr/>
        <a:lstStyle/>
        <a:p>
          <a:r>
            <a:rPr lang="en-US" b="1" dirty="0"/>
            <a:t>Automotive</a:t>
          </a:r>
          <a:r>
            <a:rPr lang="en-US" dirty="0"/>
            <a:t> </a:t>
          </a:r>
        </a:p>
        <a:p>
          <a:r>
            <a:rPr lang="en-US" i="1" dirty="0"/>
            <a:t>Andrea Strommen</a:t>
          </a:r>
        </a:p>
      </dgm:t>
    </dgm:pt>
    <dgm:pt modelId="{3BA006A9-BA6B-46FE-AA25-3E4CC34993CD}" type="parTrans" cxnId="{863DD827-EF64-471D-A5CA-89059D7B20C7}">
      <dgm:prSet/>
      <dgm:spPr/>
      <dgm:t>
        <a:bodyPr/>
        <a:lstStyle/>
        <a:p>
          <a:endParaRPr lang="en-US"/>
        </a:p>
      </dgm:t>
    </dgm:pt>
    <dgm:pt modelId="{3D3DACF5-8F58-4E9A-88CA-E901451685DC}" type="sibTrans" cxnId="{863DD827-EF64-471D-A5CA-89059D7B20C7}">
      <dgm:prSet/>
      <dgm:spPr/>
      <dgm:t>
        <a:bodyPr/>
        <a:lstStyle/>
        <a:p>
          <a:endParaRPr lang="en-US"/>
        </a:p>
      </dgm:t>
    </dgm:pt>
    <dgm:pt modelId="{B54CC5DB-D2AC-4419-81EB-D697AB084793}">
      <dgm:prSet/>
      <dgm:spPr>
        <a:solidFill>
          <a:schemeClr val="accent2"/>
        </a:solidFill>
      </dgm:spPr>
      <dgm:t>
        <a:bodyPr/>
        <a:lstStyle/>
        <a:p>
          <a:r>
            <a:rPr lang="en-US" b="1" dirty="0"/>
            <a:t>Carpentry </a:t>
          </a:r>
          <a:r>
            <a:rPr lang="en-US" dirty="0"/>
            <a:t> </a:t>
          </a:r>
        </a:p>
        <a:p>
          <a:r>
            <a:rPr lang="en-US" i="1" dirty="0"/>
            <a:t>Harry Morgan</a:t>
          </a:r>
        </a:p>
      </dgm:t>
    </dgm:pt>
    <dgm:pt modelId="{9BA86767-717B-4AD1-8895-23C7D79BB367}" type="parTrans" cxnId="{49A5229C-1A4E-4D77-A428-33192E86B157}">
      <dgm:prSet/>
      <dgm:spPr/>
      <dgm:t>
        <a:bodyPr/>
        <a:lstStyle/>
        <a:p>
          <a:endParaRPr lang="en-US"/>
        </a:p>
      </dgm:t>
    </dgm:pt>
    <dgm:pt modelId="{14943B42-2865-4977-98E9-CEA65C5FF069}" type="sibTrans" cxnId="{49A5229C-1A4E-4D77-A428-33192E86B157}">
      <dgm:prSet/>
      <dgm:spPr/>
      <dgm:t>
        <a:bodyPr/>
        <a:lstStyle/>
        <a:p>
          <a:endParaRPr lang="en-US"/>
        </a:p>
      </dgm:t>
    </dgm:pt>
    <dgm:pt modelId="{B08D0F02-2FF0-40DE-9126-DAA3E29ED7C2}">
      <dgm:prSet/>
      <dgm:spPr/>
      <dgm:t>
        <a:bodyPr/>
        <a:lstStyle/>
        <a:p>
          <a:r>
            <a:rPr lang="en-US" b="1" dirty="0"/>
            <a:t>Criminal Investigation</a:t>
          </a:r>
        </a:p>
        <a:p>
          <a:r>
            <a:rPr lang="en-US" dirty="0"/>
            <a:t> </a:t>
          </a:r>
          <a:r>
            <a:rPr lang="en-US" i="1" dirty="0"/>
            <a:t>Chirre Barron</a:t>
          </a:r>
        </a:p>
      </dgm:t>
    </dgm:pt>
    <dgm:pt modelId="{2E40524D-945E-49BB-8319-309C6F1328E3}" type="parTrans" cxnId="{0514D2F7-FF39-4C96-8C82-DB7ED830D8E3}">
      <dgm:prSet/>
      <dgm:spPr/>
      <dgm:t>
        <a:bodyPr/>
        <a:lstStyle/>
        <a:p>
          <a:endParaRPr lang="en-US"/>
        </a:p>
      </dgm:t>
    </dgm:pt>
    <dgm:pt modelId="{A484305A-B33E-4C3F-9D11-E42CE4B00F96}" type="sibTrans" cxnId="{0514D2F7-FF39-4C96-8C82-DB7ED830D8E3}">
      <dgm:prSet/>
      <dgm:spPr/>
      <dgm:t>
        <a:bodyPr/>
        <a:lstStyle/>
        <a:p>
          <a:endParaRPr lang="en-US"/>
        </a:p>
      </dgm:t>
    </dgm:pt>
    <dgm:pt modelId="{68584E72-DB51-4207-807E-CDDE53F3DEA3}">
      <dgm:prSet/>
      <dgm:spPr/>
      <dgm:t>
        <a:bodyPr/>
        <a:lstStyle/>
        <a:p>
          <a:r>
            <a:rPr lang="en-US" b="1" dirty="0"/>
            <a:t>Culinary Arts  </a:t>
          </a:r>
        </a:p>
        <a:p>
          <a:r>
            <a:rPr lang="en-US" i="1" dirty="0"/>
            <a:t>Shernett </a:t>
          </a:r>
          <a:r>
            <a:rPr lang="en-US" i="1" dirty="0" err="1"/>
            <a:t>Wheatle</a:t>
          </a:r>
          <a:endParaRPr lang="en-US" i="1" dirty="0"/>
        </a:p>
      </dgm:t>
    </dgm:pt>
    <dgm:pt modelId="{E544F441-6EC4-4743-83D3-E945FC92E1E4}" type="parTrans" cxnId="{D0C50331-AC1A-4BCF-B2A3-EF53DFBF064A}">
      <dgm:prSet/>
      <dgm:spPr/>
      <dgm:t>
        <a:bodyPr/>
        <a:lstStyle/>
        <a:p>
          <a:endParaRPr lang="en-US"/>
        </a:p>
      </dgm:t>
    </dgm:pt>
    <dgm:pt modelId="{F4096A66-380C-494B-8E13-61C6FC2954CB}" type="sibTrans" cxnId="{D0C50331-AC1A-4BCF-B2A3-EF53DFBF064A}">
      <dgm:prSet/>
      <dgm:spPr/>
      <dgm:t>
        <a:bodyPr/>
        <a:lstStyle/>
        <a:p>
          <a:endParaRPr lang="en-US"/>
        </a:p>
      </dgm:t>
    </dgm:pt>
    <dgm:pt modelId="{F695819B-C499-4A7D-BD64-80393CAD46C4}">
      <dgm:prSet/>
      <dgm:spPr>
        <a:solidFill>
          <a:schemeClr val="accent2"/>
        </a:solidFill>
      </dgm:spPr>
      <dgm:t>
        <a:bodyPr/>
        <a:lstStyle/>
        <a:p>
          <a:r>
            <a:rPr lang="en-US" b="1" dirty="0"/>
            <a:t>Cybersecurity</a:t>
          </a:r>
          <a:r>
            <a:rPr lang="en-US" dirty="0"/>
            <a:t> </a:t>
          </a:r>
        </a:p>
        <a:p>
          <a:r>
            <a:rPr lang="en-US" i="1" dirty="0"/>
            <a:t>Amber Williamson</a:t>
          </a:r>
        </a:p>
      </dgm:t>
    </dgm:pt>
    <dgm:pt modelId="{F5E6F9D2-DDB6-4062-9CA8-7409F2FE6E97}" type="parTrans" cxnId="{3E50DD40-D871-47FB-B88C-055B155D54DC}">
      <dgm:prSet/>
      <dgm:spPr/>
      <dgm:t>
        <a:bodyPr/>
        <a:lstStyle/>
        <a:p>
          <a:endParaRPr lang="en-US"/>
        </a:p>
      </dgm:t>
    </dgm:pt>
    <dgm:pt modelId="{EDEE7886-8BF6-4F9B-97B4-63F8EF575565}" type="sibTrans" cxnId="{3E50DD40-D871-47FB-B88C-055B155D54DC}">
      <dgm:prSet/>
      <dgm:spPr/>
      <dgm:t>
        <a:bodyPr/>
        <a:lstStyle/>
        <a:p>
          <a:endParaRPr lang="en-US"/>
        </a:p>
      </dgm:t>
    </dgm:pt>
    <dgm:pt modelId="{024CEE4B-BD6E-4641-9E9F-26F0CCE59E79}">
      <dgm:prSet/>
      <dgm:spPr/>
      <dgm:t>
        <a:bodyPr/>
        <a:lstStyle/>
        <a:p>
          <a:r>
            <a:rPr lang="en-US" b="1" dirty="0"/>
            <a:t>Dental Science </a:t>
          </a:r>
        </a:p>
        <a:p>
          <a:r>
            <a:rPr lang="en-US" i="1" dirty="0"/>
            <a:t>Shante' Mosley</a:t>
          </a:r>
        </a:p>
      </dgm:t>
    </dgm:pt>
    <dgm:pt modelId="{69A4EC07-8E27-496A-8359-B8A58C97C379}" type="parTrans" cxnId="{03F1D6F6-7210-4278-92BB-5A0287B3CEC3}">
      <dgm:prSet/>
      <dgm:spPr/>
      <dgm:t>
        <a:bodyPr/>
        <a:lstStyle/>
        <a:p>
          <a:endParaRPr lang="en-US"/>
        </a:p>
      </dgm:t>
    </dgm:pt>
    <dgm:pt modelId="{C6010B83-791E-4087-971B-41F70CDE741A}" type="sibTrans" cxnId="{03F1D6F6-7210-4278-92BB-5A0287B3CEC3}">
      <dgm:prSet/>
      <dgm:spPr/>
      <dgm:t>
        <a:bodyPr/>
        <a:lstStyle/>
        <a:p>
          <a:endParaRPr lang="en-US"/>
        </a:p>
      </dgm:t>
    </dgm:pt>
    <dgm:pt modelId="{561E9B6D-C25F-41C3-AC70-88897EE32E18}">
      <dgm:prSet/>
      <dgm:spPr>
        <a:solidFill>
          <a:schemeClr val="accent2"/>
        </a:solidFill>
      </dgm:spPr>
      <dgm:t>
        <a:bodyPr/>
        <a:lstStyle/>
        <a:p>
          <a:r>
            <a:rPr lang="en-US" b="1" dirty="0"/>
            <a:t>Infant/Toddler Childcare </a:t>
          </a:r>
        </a:p>
        <a:p>
          <a:r>
            <a:rPr lang="en-US" i="1" dirty="0"/>
            <a:t>Keiah Moreno </a:t>
          </a:r>
        </a:p>
      </dgm:t>
    </dgm:pt>
    <dgm:pt modelId="{FD979C76-DA32-4F29-AC43-BC5C5F657F02}" type="parTrans" cxnId="{DC50ECA6-05E6-4AC5-8C2A-B539FAE5C75A}">
      <dgm:prSet/>
      <dgm:spPr/>
      <dgm:t>
        <a:bodyPr/>
        <a:lstStyle/>
        <a:p>
          <a:endParaRPr lang="en-US"/>
        </a:p>
      </dgm:t>
    </dgm:pt>
    <dgm:pt modelId="{FEE81EDF-2E07-4025-BAD3-6D3EAED3C77E}" type="sibTrans" cxnId="{DC50ECA6-05E6-4AC5-8C2A-B539FAE5C75A}">
      <dgm:prSet/>
      <dgm:spPr/>
      <dgm:t>
        <a:bodyPr/>
        <a:lstStyle/>
        <a:p>
          <a:endParaRPr lang="en-US"/>
        </a:p>
      </dgm:t>
    </dgm:pt>
    <dgm:pt modelId="{226E2740-51BE-42A9-AB10-6F41CDE7BBB4}">
      <dgm:prSet/>
      <dgm:spPr/>
      <dgm:t>
        <a:bodyPr/>
        <a:lstStyle/>
        <a:p>
          <a:r>
            <a:rPr lang="en-US" b="1" dirty="0"/>
            <a:t>Graphic Design </a:t>
          </a:r>
        </a:p>
        <a:p>
          <a:r>
            <a:rPr lang="en-US" dirty="0"/>
            <a:t> </a:t>
          </a:r>
          <a:r>
            <a:rPr lang="en-US" i="1" dirty="0"/>
            <a:t>Jason Stubbs</a:t>
          </a:r>
        </a:p>
      </dgm:t>
    </dgm:pt>
    <dgm:pt modelId="{98DBB6AB-180D-47BA-803C-2B813BF1F83B}" type="parTrans" cxnId="{DD959665-0D94-4308-A8CD-C1FE713515B0}">
      <dgm:prSet/>
      <dgm:spPr/>
      <dgm:t>
        <a:bodyPr/>
        <a:lstStyle/>
        <a:p>
          <a:endParaRPr lang="en-US"/>
        </a:p>
      </dgm:t>
    </dgm:pt>
    <dgm:pt modelId="{A0A5710E-C910-4346-BDDA-BA9DB647B1BF}" type="sibTrans" cxnId="{DD959665-0D94-4308-A8CD-C1FE713515B0}">
      <dgm:prSet/>
      <dgm:spPr/>
      <dgm:t>
        <a:bodyPr/>
        <a:lstStyle/>
        <a:p>
          <a:endParaRPr lang="en-US"/>
        </a:p>
      </dgm:t>
    </dgm:pt>
    <dgm:pt modelId="{B15856AB-7D69-4031-A3D9-2ACBA20ABE35}">
      <dgm:prSet/>
      <dgm:spPr/>
      <dgm:t>
        <a:bodyPr/>
        <a:lstStyle/>
        <a:p>
          <a:r>
            <a:rPr lang="en-US" b="1" dirty="0"/>
            <a:t>HVACR</a:t>
          </a:r>
          <a:r>
            <a:rPr lang="en-US" dirty="0"/>
            <a:t> </a:t>
          </a:r>
        </a:p>
        <a:p>
          <a:r>
            <a:rPr lang="en-US" i="1" dirty="0"/>
            <a:t>Charles Strickland</a:t>
          </a:r>
        </a:p>
      </dgm:t>
    </dgm:pt>
    <dgm:pt modelId="{E53B5E55-163F-40AA-9553-4008C7AEF930}" type="parTrans" cxnId="{172FE237-E446-4E94-886B-5FF7371EF4E0}">
      <dgm:prSet/>
      <dgm:spPr/>
      <dgm:t>
        <a:bodyPr/>
        <a:lstStyle/>
        <a:p>
          <a:endParaRPr lang="en-US"/>
        </a:p>
      </dgm:t>
    </dgm:pt>
    <dgm:pt modelId="{4FD06139-2992-44F2-ACAF-9C8094019FC3}" type="sibTrans" cxnId="{172FE237-E446-4E94-886B-5FF7371EF4E0}">
      <dgm:prSet/>
      <dgm:spPr/>
      <dgm:t>
        <a:bodyPr/>
        <a:lstStyle/>
        <a:p>
          <a:endParaRPr lang="en-US"/>
        </a:p>
      </dgm:t>
    </dgm:pt>
    <dgm:pt modelId="{9A4D6148-2C0B-4B21-B8AA-53B36087A2CB}">
      <dgm:prSet/>
      <dgm:spPr/>
      <dgm:t>
        <a:bodyPr/>
        <a:lstStyle/>
        <a:p>
          <a:r>
            <a:rPr lang="en-US" b="1" dirty="0"/>
            <a:t>Hospitality, Recreational &amp; Tourism  </a:t>
          </a:r>
        </a:p>
        <a:p>
          <a:r>
            <a:rPr lang="en-US" i="1" dirty="0"/>
            <a:t>Nicole Champion</a:t>
          </a:r>
        </a:p>
      </dgm:t>
    </dgm:pt>
    <dgm:pt modelId="{79DBB567-D713-4164-8609-0011CDC54B04}" type="parTrans" cxnId="{2E69C29D-F857-490E-A962-88E8690A10E3}">
      <dgm:prSet/>
      <dgm:spPr/>
      <dgm:t>
        <a:bodyPr/>
        <a:lstStyle/>
        <a:p>
          <a:endParaRPr lang="en-US"/>
        </a:p>
      </dgm:t>
    </dgm:pt>
    <dgm:pt modelId="{5F24F289-B806-4C23-B861-6E45C3C679F7}" type="sibTrans" cxnId="{2E69C29D-F857-490E-A962-88E8690A10E3}">
      <dgm:prSet/>
      <dgm:spPr/>
      <dgm:t>
        <a:bodyPr/>
        <a:lstStyle/>
        <a:p>
          <a:endParaRPr lang="en-US"/>
        </a:p>
      </dgm:t>
    </dgm:pt>
    <dgm:pt modelId="{1B99695D-D225-4104-9D4A-F85AE4655A0F}">
      <dgm:prSet/>
      <dgm:spPr/>
      <dgm:t>
        <a:bodyPr/>
        <a:lstStyle/>
        <a:p>
          <a:r>
            <a:rPr lang="en-US" b="1" dirty="0"/>
            <a:t>Patient Care</a:t>
          </a:r>
        </a:p>
        <a:p>
          <a:r>
            <a:rPr lang="en-US" i="1" dirty="0"/>
            <a:t>Tamika Latham</a:t>
          </a:r>
        </a:p>
      </dgm:t>
    </dgm:pt>
    <dgm:pt modelId="{8D6CADFA-6621-4C2E-AE2D-98172936C8FF}" type="parTrans" cxnId="{ADFA1288-37A1-4401-8D5E-FD3EC922015B}">
      <dgm:prSet/>
      <dgm:spPr/>
      <dgm:t>
        <a:bodyPr/>
        <a:lstStyle/>
        <a:p>
          <a:endParaRPr lang="en-US"/>
        </a:p>
      </dgm:t>
    </dgm:pt>
    <dgm:pt modelId="{A7DF8EA1-4022-4EFC-8869-FFCD1EBCB959}" type="sibTrans" cxnId="{ADFA1288-37A1-4401-8D5E-FD3EC922015B}">
      <dgm:prSet/>
      <dgm:spPr/>
      <dgm:t>
        <a:bodyPr/>
        <a:lstStyle/>
        <a:p>
          <a:endParaRPr lang="en-US"/>
        </a:p>
      </dgm:t>
    </dgm:pt>
    <dgm:pt modelId="{E2CFC6FA-992E-4F8B-98AD-ADC1DFD0EA0D}">
      <dgm:prSet/>
      <dgm:spPr>
        <a:solidFill>
          <a:schemeClr val="accent2"/>
        </a:solidFill>
      </dgm:spPr>
      <dgm:t>
        <a:bodyPr/>
        <a:lstStyle/>
        <a:p>
          <a:r>
            <a:rPr lang="en-US" b="1" dirty="0"/>
            <a:t>Programming </a:t>
          </a:r>
        </a:p>
        <a:p>
          <a:r>
            <a:rPr lang="en-US" i="1" dirty="0"/>
            <a:t>Mishun Miller </a:t>
          </a:r>
        </a:p>
      </dgm:t>
    </dgm:pt>
    <dgm:pt modelId="{5DB879E8-4B7D-4799-9F7B-9F217B61DCB8}" type="parTrans" cxnId="{055D7DE0-306C-4C8C-9FBA-CF8FE0730B8C}">
      <dgm:prSet/>
      <dgm:spPr/>
      <dgm:t>
        <a:bodyPr/>
        <a:lstStyle/>
        <a:p>
          <a:endParaRPr lang="en-US"/>
        </a:p>
      </dgm:t>
    </dgm:pt>
    <dgm:pt modelId="{904E739B-FEE4-413F-9F72-3C9CF2D9E6B8}" type="sibTrans" cxnId="{055D7DE0-306C-4C8C-9FBA-CF8FE0730B8C}">
      <dgm:prSet/>
      <dgm:spPr/>
      <dgm:t>
        <a:bodyPr/>
        <a:lstStyle/>
        <a:p>
          <a:endParaRPr lang="en-US"/>
        </a:p>
      </dgm:t>
    </dgm:pt>
    <dgm:pt modelId="{922F19DB-F710-4EEA-B2B5-CF34A8155722}" type="pres">
      <dgm:prSet presAssocID="{3259EE10-73EB-4B32-806C-623118C53656}" presName="diagram" presStyleCnt="0">
        <dgm:presLayoutVars>
          <dgm:dir/>
          <dgm:resizeHandles val="exact"/>
        </dgm:presLayoutVars>
      </dgm:prSet>
      <dgm:spPr/>
    </dgm:pt>
    <dgm:pt modelId="{40BD821B-E0F7-4319-8630-5AF05157ACE0}" type="pres">
      <dgm:prSet presAssocID="{9AEFC14D-D3E0-4208-BDE0-01BFADAB4818}" presName="node" presStyleLbl="node1" presStyleIdx="0" presStyleCnt="12">
        <dgm:presLayoutVars>
          <dgm:bulletEnabled val="1"/>
        </dgm:presLayoutVars>
      </dgm:prSet>
      <dgm:spPr/>
    </dgm:pt>
    <dgm:pt modelId="{C455C84E-9900-4780-B2E8-0058908D5AA3}" type="pres">
      <dgm:prSet presAssocID="{3D3DACF5-8F58-4E9A-88CA-E901451685DC}" presName="sibTrans" presStyleCnt="0"/>
      <dgm:spPr/>
    </dgm:pt>
    <dgm:pt modelId="{5213AFBD-DA7E-4478-AE1D-E46C25333FE7}" type="pres">
      <dgm:prSet presAssocID="{B54CC5DB-D2AC-4419-81EB-D697AB084793}" presName="node" presStyleLbl="node1" presStyleIdx="1" presStyleCnt="12">
        <dgm:presLayoutVars>
          <dgm:bulletEnabled val="1"/>
        </dgm:presLayoutVars>
      </dgm:prSet>
      <dgm:spPr/>
    </dgm:pt>
    <dgm:pt modelId="{0CE279FE-98B8-45A5-AFA7-70EE08BD452F}" type="pres">
      <dgm:prSet presAssocID="{14943B42-2865-4977-98E9-CEA65C5FF069}" presName="sibTrans" presStyleCnt="0"/>
      <dgm:spPr/>
    </dgm:pt>
    <dgm:pt modelId="{FF867EF6-2D78-4EB5-8C1E-AD314E120B00}" type="pres">
      <dgm:prSet presAssocID="{B08D0F02-2FF0-40DE-9126-DAA3E29ED7C2}" presName="node" presStyleLbl="node1" presStyleIdx="2" presStyleCnt="12">
        <dgm:presLayoutVars>
          <dgm:bulletEnabled val="1"/>
        </dgm:presLayoutVars>
      </dgm:prSet>
      <dgm:spPr/>
    </dgm:pt>
    <dgm:pt modelId="{FBF278AC-80AD-4682-B9E4-DCC5E1F53125}" type="pres">
      <dgm:prSet presAssocID="{A484305A-B33E-4C3F-9D11-E42CE4B00F96}" presName="sibTrans" presStyleCnt="0"/>
      <dgm:spPr/>
    </dgm:pt>
    <dgm:pt modelId="{C1B439FA-4908-458C-B2F2-D4C086B9DD62}" type="pres">
      <dgm:prSet presAssocID="{68584E72-DB51-4207-807E-CDDE53F3DEA3}" presName="node" presStyleLbl="node1" presStyleIdx="3" presStyleCnt="12" custLinFactNeighborX="1417" custLinFactNeighborY="-2362">
        <dgm:presLayoutVars>
          <dgm:bulletEnabled val="1"/>
        </dgm:presLayoutVars>
      </dgm:prSet>
      <dgm:spPr/>
    </dgm:pt>
    <dgm:pt modelId="{96E7EDB8-4ED2-4162-A512-63B5F79D7E83}" type="pres">
      <dgm:prSet presAssocID="{F4096A66-380C-494B-8E13-61C6FC2954CB}" presName="sibTrans" presStyleCnt="0"/>
      <dgm:spPr/>
    </dgm:pt>
    <dgm:pt modelId="{30A69763-C183-465C-8D19-668FCB4B835F}" type="pres">
      <dgm:prSet presAssocID="{F695819B-C499-4A7D-BD64-80393CAD46C4}" presName="node" presStyleLbl="node1" presStyleIdx="4" presStyleCnt="12">
        <dgm:presLayoutVars>
          <dgm:bulletEnabled val="1"/>
        </dgm:presLayoutVars>
      </dgm:prSet>
      <dgm:spPr/>
    </dgm:pt>
    <dgm:pt modelId="{CE28B737-4ED8-43E0-A0D0-0BAD90AE1C29}" type="pres">
      <dgm:prSet presAssocID="{EDEE7886-8BF6-4F9B-97B4-63F8EF575565}" presName="sibTrans" presStyleCnt="0"/>
      <dgm:spPr/>
    </dgm:pt>
    <dgm:pt modelId="{4D02DDD9-8FAE-4EE7-96BD-B4796AC70F59}" type="pres">
      <dgm:prSet presAssocID="{024CEE4B-BD6E-4641-9E9F-26F0CCE59E79}" presName="node" presStyleLbl="node1" presStyleIdx="5" presStyleCnt="12">
        <dgm:presLayoutVars>
          <dgm:bulletEnabled val="1"/>
        </dgm:presLayoutVars>
      </dgm:prSet>
      <dgm:spPr/>
    </dgm:pt>
    <dgm:pt modelId="{B2B0D392-E368-4605-B34C-BF0F5DC30203}" type="pres">
      <dgm:prSet presAssocID="{C6010B83-791E-4087-971B-41F70CDE741A}" presName="sibTrans" presStyleCnt="0"/>
      <dgm:spPr/>
    </dgm:pt>
    <dgm:pt modelId="{159DFC32-C005-43A2-9FDF-E66D30E28F96}" type="pres">
      <dgm:prSet presAssocID="{561E9B6D-C25F-41C3-AC70-88897EE32E18}" presName="node" presStyleLbl="node1" presStyleIdx="6" presStyleCnt="12">
        <dgm:presLayoutVars>
          <dgm:bulletEnabled val="1"/>
        </dgm:presLayoutVars>
      </dgm:prSet>
      <dgm:spPr/>
    </dgm:pt>
    <dgm:pt modelId="{2AB9DA37-96F4-47A3-B1C8-A0CD7DF2FCA2}" type="pres">
      <dgm:prSet presAssocID="{FEE81EDF-2E07-4025-BAD3-6D3EAED3C77E}" presName="sibTrans" presStyleCnt="0"/>
      <dgm:spPr/>
    </dgm:pt>
    <dgm:pt modelId="{32146915-B2DC-41E8-B18C-DA5EB9E3D511}" type="pres">
      <dgm:prSet presAssocID="{226E2740-51BE-42A9-AB10-6F41CDE7BBB4}" presName="node" presStyleLbl="node1" presStyleIdx="7" presStyleCnt="12">
        <dgm:presLayoutVars>
          <dgm:bulletEnabled val="1"/>
        </dgm:presLayoutVars>
      </dgm:prSet>
      <dgm:spPr/>
    </dgm:pt>
    <dgm:pt modelId="{AE84194C-FE22-4A9A-87F2-64F2BD6A397A}" type="pres">
      <dgm:prSet presAssocID="{A0A5710E-C910-4346-BDDA-BA9DB647B1BF}" presName="sibTrans" presStyleCnt="0"/>
      <dgm:spPr/>
    </dgm:pt>
    <dgm:pt modelId="{E3A9FFA8-6CED-4E76-B406-39B79FD931DE}" type="pres">
      <dgm:prSet presAssocID="{B15856AB-7D69-4031-A3D9-2ACBA20ABE35}" presName="node" presStyleLbl="node1" presStyleIdx="8" presStyleCnt="12">
        <dgm:presLayoutVars>
          <dgm:bulletEnabled val="1"/>
        </dgm:presLayoutVars>
      </dgm:prSet>
      <dgm:spPr/>
    </dgm:pt>
    <dgm:pt modelId="{69283415-4BFF-4A0F-842A-3B8DCB1B0D4A}" type="pres">
      <dgm:prSet presAssocID="{4FD06139-2992-44F2-ACAF-9C8094019FC3}" presName="sibTrans" presStyleCnt="0"/>
      <dgm:spPr/>
    </dgm:pt>
    <dgm:pt modelId="{5785FB7A-01E0-4C1A-B972-B290CEE6DFE1}" type="pres">
      <dgm:prSet presAssocID="{9A4D6148-2C0B-4B21-B8AA-53B36087A2CB}" presName="node" presStyleLbl="node1" presStyleIdx="9" presStyleCnt="12">
        <dgm:presLayoutVars>
          <dgm:bulletEnabled val="1"/>
        </dgm:presLayoutVars>
      </dgm:prSet>
      <dgm:spPr/>
    </dgm:pt>
    <dgm:pt modelId="{DB9F9711-195F-477A-835F-B96DD4E1C2A0}" type="pres">
      <dgm:prSet presAssocID="{5F24F289-B806-4C23-B861-6E45C3C679F7}" presName="sibTrans" presStyleCnt="0"/>
      <dgm:spPr/>
    </dgm:pt>
    <dgm:pt modelId="{9AE0374D-D5E8-43AB-887C-97A42B3B2BBB}" type="pres">
      <dgm:prSet presAssocID="{1B99695D-D225-4104-9D4A-F85AE4655A0F}" presName="node" presStyleLbl="node1" presStyleIdx="10" presStyleCnt="12">
        <dgm:presLayoutVars>
          <dgm:bulletEnabled val="1"/>
        </dgm:presLayoutVars>
      </dgm:prSet>
      <dgm:spPr/>
    </dgm:pt>
    <dgm:pt modelId="{B2589C77-F77C-4551-B596-E7F6C4DAAF08}" type="pres">
      <dgm:prSet presAssocID="{A7DF8EA1-4022-4EFC-8869-FFCD1EBCB959}" presName="sibTrans" presStyleCnt="0"/>
      <dgm:spPr/>
    </dgm:pt>
    <dgm:pt modelId="{B23691BF-8599-46F5-9226-C4A1E1B337FF}" type="pres">
      <dgm:prSet presAssocID="{E2CFC6FA-992E-4F8B-98AD-ADC1DFD0EA0D}" presName="node" presStyleLbl="node1" presStyleIdx="11" presStyleCnt="12">
        <dgm:presLayoutVars>
          <dgm:bulletEnabled val="1"/>
        </dgm:presLayoutVars>
      </dgm:prSet>
      <dgm:spPr/>
    </dgm:pt>
  </dgm:ptLst>
  <dgm:cxnLst>
    <dgm:cxn modelId="{562CB116-835C-40A0-9EB0-B48FA24F34C8}" type="presOf" srcId="{024CEE4B-BD6E-4641-9E9F-26F0CCE59E79}" destId="{4D02DDD9-8FAE-4EE7-96BD-B4796AC70F59}" srcOrd="0" destOrd="0" presId="urn:microsoft.com/office/officeart/2005/8/layout/default"/>
    <dgm:cxn modelId="{B6D1CB1D-D43C-445B-B270-2E6EAD610E0B}" type="presOf" srcId="{9A4D6148-2C0B-4B21-B8AA-53B36087A2CB}" destId="{5785FB7A-01E0-4C1A-B972-B290CEE6DFE1}" srcOrd="0" destOrd="0" presId="urn:microsoft.com/office/officeart/2005/8/layout/default"/>
    <dgm:cxn modelId="{863DD827-EF64-471D-A5CA-89059D7B20C7}" srcId="{3259EE10-73EB-4B32-806C-623118C53656}" destId="{9AEFC14D-D3E0-4208-BDE0-01BFADAB4818}" srcOrd="0" destOrd="0" parTransId="{3BA006A9-BA6B-46FE-AA25-3E4CC34993CD}" sibTransId="{3D3DACF5-8F58-4E9A-88CA-E901451685DC}"/>
    <dgm:cxn modelId="{D0C50331-AC1A-4BCF-B2A3-EF53DFBF064A}" srcId="{3259EE10-73EB-4B32-806C-623118C53656}" destId="{68584E72-DB51-4207-807E-CDDE53F3DEA3}" srcOrd="3" destOrd="0" parTransId="{E544F441-6EC4-4743-83D3-E945FC92E1E4}" sibTransId="{F4096A66-380C-494B-8E13-61C6FC2954CB}"/>
    <dgm:cxn modelId="{172FE237-E446-4E94-886B-5FF7371EF4E0}" srcId="{3259EE10-73EB-4B32-806C-623118C53656}" destId="{B15856AB-7D69-4031-A3D9-2ACBA20ABE35}" srcOrd="8" destOrd="0" parTransId="{E53B5E55-163F-40AA-9553-4008C7AEF930}" sibTransId="{4FD06139-2992-44F2-ACAF-9C8094019FC3}"/>
    <dgm:cxn modelId="{3E50DD40-D871-47FB-B88C-055B155D54DC}" srcId="{3259EE10-73EB-4B32-806C-623118C53656}" destId="{F695819B-C499-4A7D-BD64-80393CAD46C4}" srcOrd="4" destOrd="0" parTransId="{F5E6F9D2-DDB6-4062-9CA8-7409F2FE6E97}" sibTransId="{EDEE7886-8BF6-4F9B-97B4-63F8EF575565}"/>
    <dgm:cxn modelId="{DD959665-0D94-4308-A8CD-C1FE713515B0}" srcId="{3259EE10-73EB-4B32-806C-623118C53656}" destId="{226E2740-51BE-42A9-AB10-6F41CDE7BBB4}" srcOrd="7" destOrd="0" parTransId="{98DBB6AB-180D-47BA-803C-2B813BF1F83B}" sibTransId="{A0A5710E-C910-4346-BDDA-BA9DB647B1BF}"/>
    <dgm:cxn modelId="{A2504B46-A476-43D1-B70A-7F5731CE745A}" type="presOf" srcId="{B54CC5DB-D2AC-4419-81EB-D697AB084793}" destId="{5213AFBD-DA7E-4478-AE1D-E46C25333FE7}" srcOrd="0" destOrd="0" presId="urn:microsoft.com/office/officeart/2005/8/layout/default"/>
    <dgm:cxn modelId="{8D1E104D-8A32-42D9-B7D9-759974A395CD}" type="presOf" srcId="{F695819B-C499-4A7D-BD64-80393CAD46C4}" destId="{30A69763-C183-465C-8D19-668FCB4B835F}" srcOrd="0" destOrd="0" presId="urn:microsoft.com/office/officeart/2005/8/layout/default"/>
    <dgm:cxn modelId="{F05B6D76-B35E-4908-9FA3-C53B80BE482C}" type="presOf" srcId="{1B99695D-D225-4104-9D4A-F85AE4655A0F}" destId="{9AE0374D-D5E8-43AB-887C-97A42B3B2BBB}" srcOrd="0" destOrd="0" presId="urn:microsoft.com/office/officeart/2005/8/layout/default"/>
    <dgm:cxn modelId="{ADFA1288-37A1-4401-8D5E-FD3EC922015B}" srcId="{3259EE10-73EB-4B32-806C-623118C53656}" destId="{1B99695D-D225-4104-9D4A-F85AE4655A0F}" srcOrd="10" destOrd="0" parTransId="{8D6CADFA-6621-4C2E-AE2D-98172936C8FF}" sibTransId="{A7DF8EA1-4022-4EFC-8869-FFCD1EBCB959}"/>
    <dgm:cxn modelId="{1E3A9389-52B4-4184-B643-E519DA54FB8F}" type="presOf" srcId="{B08D0F02-2FF0-40DE-9126-DAA3E29ED7C2}" destId="{FF867EF6-2D78-4EB5-8C1E-AD314E120B00}" srcOrd="0" destOrd="0" presId="urn:microsoft.com/office/officeart/2005/8/layout/default"/>
    <dgm:cxn modelId="{A771C88E-3016-4BFE-83F3-873DD3DF8B4D}" type="presOf" srcId="{B15856AB-7D69-4031-A3D9-2ACBA20ABE35}" destId="{E3A9FFA8-6CED-4E76-B406-39B79FD931DE}" srcOrd="0" destOrd="0" presId="urn:microsoft.com/office/officeart/2005/8/layout/default"/>
    <dgm:cxn modelId="{3BD77195-A3FC-45EE-A9F1-D39E67369BBA}" type="presOf" srcId="{9AEFC14D-D3E0-4208-BDE0-01BFADAB4818}" destId="{40BD821B-E0F7-4319-8630-5AF05157ACE0}" srcOrd="0" destOrd="0" presId="urn:microsoft.com/office/officeart/2005/8/layout/default"/>
    <dgm:cxn modelId="{49A5229C-1A4E-4D77-A428-33192E86B157}" srcId="{3259EE10-73EB-4B32-806C-623118C53656}" destId="{B54CC5DB-D2AC-4419-81EB-D697AB084793}" srcOrd="1" destOrd="0" parTransId="{9BA86767-717B-4AD1-8895-23C7D79BB367}" sibTransId="{14943B42-2865-4977-98E9-CEA65C5FF069}"/>
    <dgm:cxn modelId="{2E69C29D-F857-490E-A962-88E8690A10E3}" srcId="{3259EE10-73EB-4B32-806C-623118C53656}" destId="{9A4D6148-2C0B-4B21-B8AA-53B36087A2CB}" srcOrd="9" destOrd="0" parTransId="{79DBB567-D713-4164-8609-0011CDC54B04}" sibTransId="{5F24F289-B806-4C23-B861-6E45C3C679F7}"/>
    <dgm:cxn modelId="{DC50ECA6-05E6-4AC5-8C2A-B539FAE5C75A}" srcId="{3259EE10-73EB-4B32-806C-623118C53656}" destId="{561E9B6D-C25F-41C3-AC70-88897EE32E18}" srcOrd="6" destOrd="0" parTransId="{FD979C76-DA32-4F29-AC43-BC5C5F657F02}" sibTransId="{FEE81EDF-2E07-4025-BAD3-6D3EAED3C77E}"/>
    <dgm:cxn modelId="{CD1D69AA-09AE-4626-84B8-ACAE0A903766}" type="presOf" srcId="{E2CFC6FA-992E-4F8B-98AD-ADC1DFD0EA0D}" destId="{B23691BF-8599-46F5-9226-C4A1E1B337FF}" srcOrd="0" destOrd="0" presId="urn:microsoft.com/office/officeart/2005/8/layout/default"/>
    <dgm:cxn modelId="{AF9858CA-0496-4136-8E43-3543FC75988D}" type="presOf" srcId="{3259EE10-73EB-4B32-806C-623118C53656}" destId="{922F19DB-F710-4EEA-B2B5-CF34A8155722}" srcOrd="0" destOrd="0" presId="urn:microsoft.com/office/officeart/2005/8/layout/default"/>
    <dgm:cxn modelId="{055D7DE0-306C-4C8C-9FBA-CF8FE0730B8C}" srcId="{3259EE10-73EB-4B32-806C-623118C53656}" destId="{E2CFC6FA-992E-4F8B-98AD-ADC1DFD0EA0D}" srcOrd="11" destOrd="0" parTransId="{5DB879E8-4B7D-4799-9F7B-9F217B61DCB8}" sibTransId="{904E739B-FEE4-413F-9F72-3C9CF2D9E6B8}"/>
    <dgm:cxn modelId="{D9239AEC-32EA-4611-A5A3-8726F7716088}" type="presOf" srcId="{561E9B6D-C25F-41C3-AC70-88897EE32E18}" destId="{159DFC32-C005-43A2-9FDF-E66D30E28F96}" srcOrd="0" destOrd="0" presId="urn:microsoft.com/office/officeart/2005/8/layout/default"/>
    <dgm:cxn modelId="{5CB778EE-C13D-403B-B55D-16B0DC89A04B}" type="presOf" srcId="{68584E72-DB51-4207-807E-CDDE53F3DEA3}" destId="{C1B439FA-4908-458C-B2F2-D4C086B9DD62}" srcOrd="0" destOrd="0" presId="urn:microsoft.com/office/officeart/2005/8/layout/default"/>
    <dgm:cxn modelId="{03F1D6F6-7210-4278-92BB-5A0287B3CEC3}" srcId="{3259EE10-73EB-4B32-806C-623118C53656}" destId="{024CEE4B-BD6E-4641-9E9F-26F0CCE59E79}" srcOrd="5" destOrd="0" parTransId="{69A4EC07-8E27-496A-8359-B8A58C97C379}" sibTransId="{C6010B83-791E-4087-971B-41F70CDE741A}"/>
    <dgm:cxn modelId="{0514D2F7-FF39-4C96-8C82-DB7ED830D8E3}" srcId="{3259EE10-73EB-4B32-806C-623118C53656}" destId="{B08D0F02-2FF0-40DE-9126-DAA3E29ED7C2}" srcOrd="2" destOrd="0" parTransId="{2E40524D-945E-49BB-8319-309C6F1328E3}" sibTransId="{A484305A-B33E-4C3F-9D11-E42CE4B00F96}"/>
    <dgm:cxn modelId="{BD0E7FFB-2144-4E2E-84CA-D7FF531C5D9E}" type="presOf" srcId="{226E2740-51BE-42A9-AB10-6F41CDE7BBB4}" destId="{32146915-B2DC-41E8-B18C-DA5EB9E3D511}" srcOrd="0" destOrd="0" presId="urn:microsoft.com/office/officeart/2005/8/layout/default"/>
    <dgm:cxn modelId="{1636927B-603C-44DE-8672-EA33DB4CF9A3}" type="presParOf" srcId="{922F19DB-F710-4EEA-B2B5-CF34A8155722}" destId="{40BD821B-E0F7-4319-8630-5AF05157ACE0}" srcOrd="0" destOrd="0" presId="urn:microsoft.com/office/officeart/2005/8/layout/default"/>
    <dgm:cxn modelId="{BFB9FB4C-38FD-4370-9375-2A82FAC0602F}" type="presParOf" srcId="{922F19DB-F710-4EEA-B2B5-CF34A8155722}" destId="{C455C84E-9900-4780-B2E8-0058908D5AA3}" srcOrd="1" destOrd="0" presId="urn:microsoft.com/office/officeart/2005/8/layout/default"/>
    <dgm:cxn modelId="{DBAE6CBA-851B-4975-ACAC-FFD9F5F54756}" type="presParOf" srcId="{922F19DB-F710-4EEA-B2B5-CF34A8155722}" destId="{5213AFBD-DA7E-4478-AE1D-E46C25333FE7}" srcOrd="2" destOrd="0" presId="urn:microsoft.com/office/officeart/2005/8/layout/default"/>
    <dgm:cxn modelId="{35285CD1-A240-44D2-8D42-0567F3B6D809}" type="presParOf" srcId="{922F19DB-F710-4EEA-B2B5-CF34A8155722}" destId="{0CE279FE-98B8-45A5-AFA7-70EE08BD452F}" srcOrd="3" destOrd="0" presId="urn:microsoft.com/office/officeart/2005/8/layout/default"/>
    <dgm:cxn modelId="{86548E9A-2F59-44B0-8561-D411F8CA6A69}" type="presParOf" srcId="{922F19DB-F710-4EEA-B2B5-CF34A8155722}" destId="{FF867EF6-2D78-4EB5-8C1E-AD314E120B00}" srcOrd="4" destOrd="0" presId="urn:microsoft.com/office/officeart/2005/8/layout/default"/>
    <dgm:cxn modelId="{8CBB16FB-C20C-437D-B195-857A6270A02E}" type="presParOf" srcId="{922F19DB-F710-4EEA-B2B5-CF34A8155722}" destId="{FBF278AC-80AD-4682-B9E4-DCC5E1F53125}" srcOrd="5" destOrd="0" presId="urn:microsoft.com/office/officeart/2005/8/layout/default"/>
    <dgm:cxn modelId="{9CE13461-4A86-487D-BC80-D699C62B413C}" type="presParOf" srcId="{922F19DB-F710-4EEA-B2B5-CF34A8155722}" destId="{C1B439FA-4908-458C-B2F2-D4C086B9DD62}" srcOrd="6" destOrd="0" presId="urn:microsoft.com/office/officeart/2005/8/layout/default"/>
    <dgm:cxn modelId="{EBD76363-329B-4819-96DE-EDE7E2108F8F}" type="presParOf" srcId="{922F19DB-F710-4EEA-B2B5-CF34A8155722}" destId="{96E7EDB8-4ED2-4162-A512-63B5F79D7E83}" srcOrd="7" destOrd="0" presId="urn:microsoft.com/office/officeart/2005/8/layout/default"/>
    <dgm:cxn modelId="{6FA7AF16-5BF3-4BE9-8CFA-D0400177127A}" type="presParOf" srcId="{922F19DB-F710-4EEA-B2B5-CF34A8155722}" destId="{30A69763-C183-465C-8D19-668FCB4B835F}" srcOrd="8" destOrd="0" presId="urn:microsoft.com/office/officeart/2005/8/layout/default"/>
    <dgm:cxn modelId="{E60697BD-7550-452F-90DB-F7D1772B0EB9}" type="presParOf" srcId="{922F19DB-F710-4EEA-B2B5-CF34A8155722}" destId="{CE28B737-4ED8-43E0-A0D0-0BAD90AE1C29}" srcOrd="9" destOrd="0" presId="urn:microsoft.com/office/officeart/2005/8/layout/default"/>
    <dgm:cxn modelId="{051EDB31-21DC-4C02-9CF2-0032EF5E17AB}" type="presParOf" srcId="{922F19DB-F710-4EEA-B2B5-CF34A8155722}" destId="{4D02DDD9-8FAE-4EE7-96BD-B4796AC70F59}" srcOrd="10" destOrd="0" presId="urn:microsoft.com/office/officeart/2005/8/layout/default"/>
    <dgm:cxn modelId="{26D71085-4C0D-4576-96A6-71033C6B3B75}" type="presParOf" srcId="{922F19DB-F710-4EEA-B2B5-CF34A8155722}" destId="{B2B0D392-E368-4605-B34C-BF0F5DC30203}" srcOrd="11" destOrd="0" presId="urn:microsoft.com/office/officeart/2005/8/layout/default"/>
    <dgm:cxn modelId="{FDBEAB64-E017-4FB4-A9C0-55F70D072224}" type="presParOf" srcId="{922F19DB-F710-4EEA-B2B5-CF34A8155722}" destId="{159DFC32-C005-43A2-9FDF-E66D30E28F96}" srcOrd="12" destOrd="0" presId="urn:microsoft.com/office/officeart/2005/8/layout/default"/>
    <dgm:cxn modelId="{0B35FC70-8377-4077-A947-A52C0333E196}" type="presParOf" srcId="{922F19DB-F710-4EEA-B2B5-CF34A8155722}" destId="{2AB9DA37-96F4-47A3-B1C8-A0CD7DF2FCA2}" srcOrd="13" destOrd="0" presId="urn:microsoft.com/office/officeart/2005/8/layout/default"/>
    <dgm:cxn modelId="{E348380F-A2A4-492C-9419-5DEBDDAEDE1B}" type="presParOf" srcId="{922F19DB-F710-4EEA-B2B5-CF34A8155722}" destId="{32146915-B2DC-41E8-B18C-DA5EB9E3D511}" srcOrd="14" destOrd="0" presId="urn:microsoft.com/office/officeart/2005/8/layout/default"/>
    <dgm:cxn modelId="{FDD06F94-B212-4078-BF74-88DBD3CCAEFE}" type="presParOf" srcId="{922F19DB-F710-4EEA-B2B5-CF34A8155722}" destId="{AE84194C-FE22-4A9A-87F2-64F2BD6A397A}" srcOrd="15" destOrd="0" presId="urn:microsoft.com/office/officeart/2005/8/layout/default"/>
    <dgm:cxn modelId="{42F4591C-9434-48BD-B124-C68EE7ED71CB}" type="presParOf" srcId="{922F19DB-F710-4EEA-B2B5-CF34A8155722}" destId="{E3A9FFA8-6CED-4E76-B406-39B79FD931DE}" srcOrd="16" destOrd="0" presId="urn:microsoft.com/office/officeart/2005/8/layout/default"/>
    <dgm:cxn modelId="{8E681FDE-3172-44D1-9F64-EBE523C5A73A}" type="presParOf" srcId="{922F19DB-F710-4EEA-B2B5-CF34A8155722}" destId="{69283415-4BFF-4A0F-842A-3B8DCB1B0D4A}" srcOrd="17" destOrd="0" presId="urn:microsoft.com/office/officeart/2005/8/layout/default"/>
    <dgm:cxn modelId="{B40BC981-8DBA-4943-BB71-06898492A29B}" type="presParOf" srcId="{922F19DB-F710-4EEA-B2B5-CF34A8155722}" destId="{5785FB7A-01E0-4C1A-B972-B290CEE6DFE1}" srcOrd="18" destOrd="0" presId="urn:microsoft.com/office/officeart/2005/8/layout/default"/>
    <dgm:cxn modelId="{FF4011A7-005B-4A2C-88BB-9E51275D3F3A}" type="presParOf" srcId="{922F19DB-F710-4EEA-B2B5-CF34A8155722}" destId="{DB9F9711-195F-477A-835F-B96DD4E1C2A0}" srcOrd="19" destOrd="0" presId="urn:microsoft.com/office/officeart/2005/8/layout/default"/>
    <dgm:cxn modelId="{6BC740D0-D4B7-43B0-B3AB-8695A6F81FB0}" type="presParOf" srcId="{922F19DB-F710-4EEA-B2B5-CF34A8155722}" destId="{9AE0374D-D5E8-43AB-887C-97A42B3B2BBB}" srcOrd="20" destOrd="0" presId="urn:microsoft.com/office/officeart/2005/8/layout/default"/>
    <dgm:cxn modelId="{BD76DFBA-0038-40B9-A527-7095B0221878}" type="presParOf" srcId="{922F19DB-F710-4EEA-B2B5-CF34A8155722}" destId="{B2589C77-F77C-4551-B596-E7F6C4DAAF08}" srcOrd="21" destOrd="0" presId="urn:microsoft.com/office/officeart/2005/8/layout/default"/>
    <dgm:cxn modelId="{4C88935D-EBE4-49AE-B98F-BF7614F07963}" type="presParOf" srcId="{922F19DB-F710-4EEA-B2B5-CF34A8155722}" destId="{B23691BF-8599-46F5-9226-C4A1E1B337F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BD554A-A808-4401-ABF7-D7D311721D6C}"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1D15F61-C4F3-4756-A344-0A3520D46D3E}">
      <dgm:prSet/>
      <dgm:spPr/>
      <dgm:t>
        <a:bodyPr/>
        <a:lstStyle/>
        <a:p>
          <a:r>
            <a:rPr lang="en-US"/>
            <a:t>Professional Clothing Closet</a:t>
          </a:r>
        </a:p>
      </dgm:t>
    </dgm:pt>
    <dgm:pt modelId="{CD373CA9-2956-4C64-9838-6E7CA6355ABA}" type="parTrans" cxnId="{871B3BE6-D6E1-4EF1-ABC8-FA4D844D70F1}">
      <dgm:prSet/>
      <dgm:spPr/>
      <dgm:t>
        <a:bodyPr/>
        <a:lstStyle/>
        <a:p>
          <a:endParaRPr lang="en-US"/>
        </a:p>
      </dgm:t>
    </dgm:pt>
    <dgm:pt modelId="{5988203B-E5E8-4FA5-B3D5-EC93A8285FAE}" type="sibTrans" cxnId="{871B3BE6-D6E1-4EF1-ABC8-FA4D844D70F1}">
      <dgm:prSet/>
      <dgm:spPr/>
      <dgm:t>
        <a:bodyPr/>
        <a:lstStyle/>
        <a:p>
          <a:endParaRPr lang="en-US"/>
        </a:p>
      </dgm:t>
    </dgm:pt>
    <dgm:pt modelId="{C123ECDA-7BFE-4809-9F83-3DE04935AF6F}">
      <dgm:prSet/>
      <dgm:spPr/>
      <dgm:t>
        <a:bodyPr/>
        <a:lstStyle/>
        <a:p>
          <a:r>
            <a:rPr lang="en-US"/>
            <a:t>Student/Staff Incentives</a:t>
          </a:r>
        </a:p>
      </dgm:t>
    </dgm:pt>
    <dgm:pt modelId="{5370EA49-BE25-4D60-B787-9608037AF533}" type="parTrans" cxnId="{9CF37B4C-0066-4B49-97D0-D1D64C3832D7}">
      <dgm:prSet/>
      <dgm:spPr/>
      <dgm:t>
        <a:bodyPr/>
        <a:lstStyle/>
        <a:p>
          <a:endParaRPr lang="en-US"/>
        </a:p>
      </dgm:t>
    </dgm:pt>
    <dgm:pt modelId="{31605CBA-B540-4F59-859F-5E842423EFAB}" type="sibTrans" cxnId="{9CF37B4C-0066-4B49-97D0-D1D64C3832D7}">
      <dgm:prSet/>
      <dgm:spPr/>
      <dgm:t>
        <a:bodyPr/>
        <a:lstStyle/>
        <a:p>
          <a:endParaRPr lang="en-US"/>
        </a:p>
      </dgm:t>
    </dgm:pt>
    <dgm:pt modelId="{00F20DED-04B0-4D4B-BDDC-02A120B89979}">
      <dgm:prSet/>
      <dgm:spPr/>
      <dgm:t>
        <a:bodyPr/>
        <a:lstStyle/>
        <a:p>
          <a:r>
            <a:rPr lang="en-US"/>
            <a:t>Donors Choose</a:t>
          </a:r>
        </a:p>
      </dgm:t>
    </dgm:pt>
    <dgm:pt modelId="{A7565B9D-2A2D-4A77-A01F-E2E414968E1F}" type="parTrans" cxnId="{28D6DD6C-B290-41BD-929D-1402DCC4CD97}">
      <dgm:prSet/>
      <dgm:spPr/>
      <dgm:t>
        <a:bodyPr/>
        <a:lstStyle/>
        <a:p>
          <a:endParaRPr lang="en-US"/>
        </a:p>
      </dgm:t>
    </dgm:pt>
    <dgm:pt modelId="{CD06F4E9-4DA4-4195-9F6F-F5ED4255526E}" type="sibTrans" cxnId="{28D6DD6C-B290-41BD-929D-1402DCC4CD97}">
      <dgm:prSet/>
      <dgm:spPr/>
      <dgm:t>
        <a:bodyPr/>
        <a:lstStyle/>
        <a:p>
          <a:endParaRPr lang="en-US"/>
        </a:p>
      </dgm:t>
    </dgm:pt>
    <dgm:pt modelId="{AA0CDF41-4670-49FA-8786-26C97A0C0519}">
      <dgm:prSet/>
      <dgm:spPr/>
      <dgm:t>
        <a:bodyPr/>
        <a:lstStyle/>
        <a:p>
          <a:r>
            <a:rPr lang="en-US">
              <a:hlinkClick xmlns:r="http://schemas.openxmlformats.org/officeDocument/2006/relationships" r:id="rId1"/>
            </a:rPr>
            <a:t>https://www.donorschoose.org/schools/georgia/atlanta-public-schools/atlanta-college-and-career-academy/126478</a:t>
          </a:r>
          <a:endParaRPr lang="en-US"/>
        </a:p>
      </dgm:t>
    </dgm:pt>
    <dgm:pt modelId="{A6D0BC41-00C8-46B9-ACC1-5BE518033878}" type="parTrans" cxnId="{A50CCAA6-1766-4768-A73F-35D681E06D7F}">
      <dgm:prSet/>
      <dgm:spPr/>
      <dgm:t>
        <a:bodyPr/>
        <a:lstStyle/>
        <a:p>
          <a:endParaRPr lang="en-US"/>
        </a:p>
      </dgm:t>
    </dgm:pt>
    <dgm:pt modelId="{1742EB99-905E-4352-8D8E-1BA0291A15ED}" type="sibTrans" cxnId="{A50CCAA6-1766-4768-A73F-35D681E06D7F}">
      <dgm:prSet/>
      <dgm:spPr/>
      <dgm:t>
        <a:bodyPr/>
        <a:lstStyle/>
        <a:p>
          <a:endParaRPr lang="en-US"/>
        </a:p>
      </dgm:t>
    </dgm:pt>
    <dgm:pt modelId="{CCD51271-7A86-42F4-A79D-48EBEA6F07E2}">
      <dgm:prSet/>
      <dgm:spPr/>
      <dgm:t>
        <a:bodyPr/>
        <a:lstStyle/>
        <a:p>
          <a:r>
            <a:rPr lang="en-US"/>
            <a:t>Peach Education Tax Credit</a:t>
          </a:r>
        </a:p>
      </dgm:t>
    </dgm:pt>
    <dgm:pt modelId="{19CDEAB4-6C9E-42CA-B6BF-6431F69C59D6}" type="parTrans" cxnId="{95A844ED-461E-4109-B66D-88A7C6D9B695}">
      <dgm:prSet/>
      <dgm:spPr/>
      <dgm:t>
        <a:bodyPr/>
        <a:lstStyle/>
        <a:p>
          <a:endParaRPr lang="en-US"/>
        </a:p>
      </dgm:t>
    </dgm:pt>
    <dgm:pt modelId="{A29623AC-F37A-4918-9DA0-6A1497F2F51D}" type="sibTrans" cxnId="{95A844ED-461E-4109-B66D-88A7C6D9B695}">
      <dgm:prSet/>
      <dgm:spPr/>
      <dgm:t>
        <a:bodyPr/>
        <a:lstStyle/>
        <a:p>
          <a:endParaRPr lang="en-US"/>
        </a:p>
      </dgm:t>
    </dgm:pt>
    <dgm:pt modelId="{1EE68E92-1F43-4B07-901C-82674BC51B7F}" type="pres">
      <dgm:prSet presAssocID="{89BD554A-A808-4401-ABF7-D7D311721D6C}" presName="linear" presStyleCnt="0">
        <dgm:presLayoutVars>
          <dgm:dir/>
          <dgm:animLvl val="lvl"/>
          <dgm:resizeHandles val="exact"/>
        </dgm:presLayoutVars>
      </dgm:prSet>
      <dgm:spPr/>
    </dgm:pt>
    <dgm:pt modelId="{E14E5301-4045-4A12-9B20-D45BF1AD1A5C}" type="pres">
      <dgm:prSet presAssocID="{21D15F61-C4F3-4756-A344-0A3520D46D3E}" presName="parentLin" presStyleCnt="0"/>
      <dgm:spPr/>
    </dgm:pt>
    <dgm:pt modelId="{54015245-A3A1-496B-A4D0-03CDCD109EE1}" type="pres">
      <dgm:prSet presAssocID="{21D15F61-C4F3-4756-A344-0A3520D46D3E}" presName="parentLeftMargin" presStyleLbl="node1" presStyleIdx="0" presStyleCnt="4"/>
      <dgm:spPr/>
    </dgm:pt>
    <dgm:pt modelId="{9DCDB94C-BEF3-4267-B34B-F83D36EEB653}" type="pres">
      <dgm:prSet presAssocID="{21D15F61-C4F3-4756-A344-0A3520D46D3E}" presName="parentText" presStyleLbl="node1" presStyleIdx="0" presStyleCnt="4">
        <dgm:presLayoutVars>
          <dgm:chMax val="0"/>
          <dgm:bulletEnabled val="1"/>
        </dgm:presLayoutVars>
      </dgm:prSet>
      <dgm:spPr/>
    </dgm:pt>
    <dgm:pt modelId="{5622BEA3-DDC2-4BEE-B123-23856507D5CE}" type="pres">
      <dgm:prSet presAssocID="{21D15F61-C4F3-4756-A344-0A3520D46D3E}" presName="negativeSpace" presStyleCnt="0"/>
      <dgm:spPr/>
    </dgm:pt>
    <dgm:pt modelId="{8E7713CF-2829-4D57-A6A3-B266EFD8471C}" type="pres">
      <dgm:prSet presAssocID="{21D15F61-C4F3-4756-A344-0A3520D46D3E}" presName="childText" presStyleLbl="conFgAcc1" presStyleIdx="0" presStyleCnt="4">
        <dgm:presLayoutVars>
          <dgm:bulletEnabled val="1"/>
        </dgm:presLayoutVars>
      </dgm:prSet>
      <dgm:spPr/>
    </dgm:pt>
    <dgm:pt modelId="{864E71F1-21A9-4A55-9497-32D6A8BB46CE}" type="pres">
      <dgm:prSet presAssocID="{5988203B-E5E8-4FA5-B3D5-EC93A8285FAE}" presName="spaceBetweenRectangles" presStyleCnt="0"/>
      <dgm:spPr/>
    </dgm:pt>
    <dgm:pt modelId="{E1877DA4-EB66-4568-B00D-5E086F333DD5}" type="pres">
      <dgm:prSet presAssocID="{C123ECDA-7BFE-4809-9F83-3DE04935AF6F}" presName="parentLin" presStyleCnt="0"/>
      <dgm:spPr/>
    </dgm:pt>
    <dgm:pt modelId="{52F4517D-2D10-4AC7-A826-A6CD3B485A3B}" type="pres">
      <dgm:prSet presAssocID="{C123ECDA-7BFE-4809-9F83-3DE04935AF6F}" presName="parentLeftMargin" presStyleLbl="node1" presStyleIdx="0" presStyleCnt="4"/>
      <dgm:spPr/>
    </dgm:pt>
    <dgm:pt modelId="{562E543D-61B8-443B-B3A2-7E44E8EF9301}" type="pres">
      <dgm:prSet presAssocID="{C123ECDA-7BFE-4809-9F83-3DE04935AF6F}" presName="parentText" presStyleLbl="node1" presStyleIdx="1" presStyleCnt="4">
        <dgm:presLayoutVars>
          <dgm:chMax val="0"/>
          <dgm:bulletEnabled val="1"/>
        </dgm:presLayoutVars>
      </dgm:prSet>
      <dgm:spPr/>
    </dgm:pt>
    <dgm:pt modelId="{FD5FED56-0192-457F-84E2-F0112461E206}" type="pres">
      <dgm:prSet presAssocID="{C123ECDA-7BFE-4809-9F83-3DE04935AF6F}" presName="negativeSpace" presStyleCnt="0"/>
      <dgm:spPr/>
    </dgm:pt>
    <dgm:pt modelId="{4709D62F-E389-44D5-8612-6D31977DD285}" type="pres">
      <dgm:prSet presAssocID="{C123ECDA-7BFE-4809-9F83-3DE04935AF6F}" presName="childText" presStyleLbl="conFgAcc1" presStyleIdx="1" presStyleCnt="4">
        <dgm:presLayoutVars>
          <dgm:bulletEnabled val="1"/>
        </dgm:presLayoutVars>
      </dgm:prSet>
      <dgm:spPr/>
    </dgm:pt>
    <dgm:pt modelId="{8D1B414E-A448-4949-82C4-CC0A4F40B3E3}" type="pres">
      <dgm:prSet presAssocID="{31605CBA-B540-4F59-859F-5E842423EFAB}" presName="spaceBetweenRectangles" presStyleCnt="0"/>
      <dgm:spPr/>
    </dgm:pt>
    <dgm:pt modelId="{E3617A0D-7921-49F7-92D3-5487DF1EAB55}" type="pres">
      <dgm:prSet presAssocID="{00F20DED-04B0-4D4B-BDDC-02A120B89979}" presName="parentLin" presStyleCnt="0"/>
      <dgm:spPr/>
    </dgm:pt>
    <dgm:pt modelId="{F2A5FA8C-93D3-4F6C-BA39-3C7D99B21D0B}" type="pres">
      <dgm:prSet presAssocID="{00F20DED-04B0-4D4B-BDDC-02A120B89979}" presName="parentLeftMargin" presStyleLbl="node1" presStyleIdx="1" presStyleCnt="4"/>
      <dgm:spPr/>
    </dgm:pt>
    <dgm:pt modelId="{D128CC5F-6626-4AE6-8AAA-B140EE8BED2A}" type="pres">
      <dgm:prSet presAssocID="{00F20DED-04B0-4D4B-BDDC-02A120B89979}" presName="parentText" presStyleLbl="node1" presStyleIdx="2" presStyleCnt="4">
        <dgm:presLayoutVars>
          <dgm:chMax val="0"/>
          <dgm:bulletEnabled val="1"/>
        </dgm:presLayoutVars>
      </dgm:prSet>
      <dgm:spPr/>
    </dgm:pt>
    <dgm:pt modelId="{C5A1319B-D8D7-4AEC-AF62-B12E0F866184}" type="pres">
      <dgm:prSet presAssocID="{00F20DED-04B0-4D4B-BDDC-02A120B89979}" presName="negativeSpace" presStyleCnt="0"/>
      <dgm:spPr/>
    </dgm:pt>
    <dgm:pt modelId="{BA62D08E-0204-4507-906C-CD3EA857AA8D}" type="pres">
      <dgm:prSet presAssocID="{00F20DED-04B0-4D4B-BDDC-02A120B89979}" presName="childText" presStyleLbl="conFgAcc1" presStyleIdx="2" presStyleCnt="4">
        <dgm:presLayoutVars>
          <dgm:bulletEnabled val="1"/>
        </dgm:presLayoutVars>
      </dgm:prSet>
      <dgm:spPr/>
    </dgm:pt>
    <dgm:pt modelId="{7E3AE59C-0BDA-4F99-B55B-A0B1B208ACE2}" type="pres">
      <dgm:prSet presAssocID="{CD06F4E9-4DA4-4195-9F6F-F5ED4255526E}" presName="spaceBetweenRectangles" presStyleCnt="0"/>
      <dgm:spPr/>
    </dgm:pt>
    <dgm:pt modelId="{292A8420-3F03-4984-879A-CA2865578304}" type="pres">
      <dgm:prSet presAssocID="{CCD51271-7A86-42F4-A79D-48EBEA6F07E2}" presName="parentLin" presStyleCnt="0"/>
      <dgm:spPr/>
    </dgm:pt>
    <dgm:pt modelId="{69105C42-A780-49CE-A119-463B116A3A26}" type="pres">
      <dgm:prSet presAssocID="{CCD51271-7A86-42F4-A79D-48EBEA6F07E2}" presName="parentLeftMargin" presStyleLbl="node1" presStyleIdx="2" presStyleCnt="4"/>
      <dgm:spPr/>
    </dgm:pt>
    <dgm:pt modelId="{2A425FD9-E5F1-44AF-AE1A-9C693261A963}" type="pres">
      <dgm:prSet presAssocID="{CCD51271-7A86-42F4-A79D-48EBEA6F07E2}" presName="parentText" presStyleLbl="node1" presStyleIdx="3" presStyleCnt="4">
        <dgm:presLayoutVars>
          <dgm:chMax val="0"/>
          <dgm:bulletEnabled val="1"/>
        </dgm:presLayoutVars>
      </dgm:prSet>
      <dgm:spPr/>
    </dgm:pt>
    <dgm:pt modelId="{C87C058C-A285-4010-96D7-F6AA02B2E25D}" type="pres">
      <dgm:prSet presAssocID="{CCD51271-7A86-42F4-A79D-48EBEA6F07E2}" presName="negativeSpace" presStyleCnt="0"/>
      <dgm:spPr/>
    </dgm:pt>
    <dgm:pt modelId="{8C10D0E0-0FA6-4572-9E4B-4F4EC6F0CB64}" type="pres">
      <dgm:prSet presAssocID="{CCD51271-7A86-42F4-A79D-48EBEA6F07E2}" presName="childText" presStyleLbl="conFgAcc1" presStyleIdx="3" presStyleCnt="4">
        <dgm:presLayoutVars>
          <dgm:bulletEnabled val="1"/>
        </dgm:presLayoutVars>
      </dgm:prSet>
      <dgm:spPr/>
    </dgm:pt>
  </dgm:ptLst>
  <dgm:cxnLst>
    <dgm:cxn modelId="{88549904-3A02-419D-945A-47EE7FF2D366}" type="presOf" srcId="{C123ECDA-7BFE-4809-9F83-3DE04935AF6F}" destId="{562E543D-61B8-443B-B3A2-7E44E8EF9301}" srcOrd="1" destOrd="0" presId="urn:microsoft.com/office/officeart/2005/8/layout/list1"/>
    <dgm:cxn modelId="{5A26BA14-0337-41EB-8B7F-E5EBB6551F3F}" type="presOf" srcId="{C123ECDA-7BFE-4809-9F83-3DE04935AF6F}" destId="{52F4517D-2D10-4AC7-A826-A6CD3B485A3B}" srcOrd="0" destOrd="0" presId="urn:microsoft.com/office/officeart/2005/8/layout/list1"/>
    <dgm:cxn modelId="{35163D16-E95B-4211-B241-92CB8260C165}" type="presOf" srcId="{00F20DED-04B0-4D4B-BDDC-02A120B89979}" destId="{D128CC5F-6626-4AE6-8AAA-B140EE8BED2A}" srcOrd="1" destOrd="0" presId="urn:microsoft.com/office/officeart/2005/8/layout/list1"/>
    <dgm:cxn modelId="{88E3C224-A95E-42A1-BF34-2FCACDD54541}" type="presOf" srcId="{CCD51271-7A86-42F4-A79D-48EBEA6F07E2}" destId="{69105C42-A780-49CE-A119-463B116A3A26}" srcOrd="0" destOrd="0" presId="urn:microsoft.com/office/officeart/2005/8/layout/list1"/>
    <dgm:cxn modelId="{4196225F-30EE-48CE-BA72-4C719AE3636B}" type="presOf" srcId="{AA0CDF41-4670-49FA-8786-26C97A0C0519}" destId="{BA62D08E-0204-4507-906C-CD3EA857AA8D}" srcOrd="0" destOrd="0" presId="urn:microsoft.com/office/officeart/2005/8/layout/list1"/>
    <dgm:cxn modelId="{9CF37B4C-0066-4B49-97D0-D1D64C3832D7}" srcId="{89BD554A-A808-4401-ABF7-D7D311721D6C}" destId="{C123ECDA-7BFE-4809-9F83-3DE04935AF6F}" srcOrd="1" destOrd="0" parTransId="{5370EA49-BE25-4D60-B787-9608037AF533}" sibTransId="{31605CBA-B540-4F59-859F-5E842423EFAB}"/>
    <dgm:cxn modelId="{28D6DD6C-B290-41BD-929D-1402DCC4CD97}" srcId="{89BD554A-A808-4401-ABF7-D7D311721D6C}" destId="{00F20DED-04B0-4D4B-BDDC-02A120B89979}" srcOrd="2" destOrd="0" parTransId="{A7565B9D-2A2D-4A77-A01F-E2E414968E1F}" sibTransId="{CD06F4E9-4DA4-4195-9F6F-F5ED4255526E}"/>
    <dgm:cxn modelId="{2169449A-8524-455E-BBC3-3D16C08D404E}" type="presOf" srcId="{21D15F61-C4F3-4756-A344-0A3520D46D3E}" destId="{54015245-A3A1-496B-A4D0-03CDCD109EE1}" srcOrd="0" destOrd="0" presId="urn:microsoft.com/office/officeart/2005/8/layout/list1"/>
    <dgm:cxn modelId="{A50CCAA6-1766-4768-A73F-35D681E06D7F}" srcId="{00F20DED-04B0-4D4B-BDDC-02A120B89979}" destId="{AA0CDF41-4670-49FA-8786-26C97A0C0519}" srcOrd="0" destOrd="0" parTransId="{A6D0BC41-00C8-46B9-ACC1-5BE518033878}" sibTransId="{1742EB99-905E-4352-8D8E-1BA0291A15ED}"/>
    <dgm:cxn modelId="{E842DFDC-2986-4C6B-AC9A-07DCE2D4FE79}" type="presOf" srcId="{89BD554A-A808-4401-ABF7-D7D311721D6C}" destId="{1EE68E92-1F43-4B07-901C-82674BC51B7F}" srcOrd="0" destOrd="0" presId="urn:microsoft.com/office/officeart/2005/8/layout/list1"/>
    <dgm:cxn modelId="{871B3BE6-D6E1-4EF1-ABC8-FA4D844D70F1}" srcId="{89BD554A-A808-4401-ABF7-D7D311721D6C}" destId="{21D15F61-C4F3-4756-A344-0A3520D46D3E}" srcOrd="0" destOrd="0" parTransId="{CD373CA9-2956-4C64-9838-6E7CA6355ABA}" sibTransId="{5988203B-E5E8-4FA5-B3D5-EC93A8285FAE}"/>
    <dgm:cxn modelId="{9B04E6E9-8B9F-444A-8023-76EB8E23DB6F}" type="presOf" srcId="{00F20DED-04B0-4D4B-BDDC-02A120B89979}" destId="{F2A5FA8C-93D3-4F6C-BA39-3C7D99B21D0B}" srcOrd="0" destOrd="0" presId="urn:microsoft.com/office/officeart/2005/8/layout/list1"/>
    <dgm:cxn modelId="{CBAF5FEA-618A-403A-A331-8FAE2D79BBBF}" type="presOf" srcId="{CCD51271-7A86-42F4-A79D-48EBEA6F07E2}" destId="{2A425FD9-E5F1-44AF-AE1A-9C693261A963}" srcOrd="1" destOrd="0" presId="urn:microsoft.com/office/officeart/2005/8/layout/list1"/>
    <dgm:cxn modelId="{B19210EB-7C5A-4093-967F-B1BB21855E86}" type="presOf" srcId="{21D15F61-C4F3-4756-A344-0A3520D46D3E}" destId="{9DCDB94C-BEF3-4267-B34B-F83D36EEB653}" srcOrd="1" destOrd="0" presId="urn:microsoft.com/office/officeart/2005/8/layout/list1"/>
    <dgm:cxn modelId="{95A844ED-461E-4109-B66D-88A7C6D9B695}" srcId="{89BD554A-A808-4401-ABF7-D7D311721D6C}" destId="{CCD51271-7A86-42F4-A79D-48EBEA6F07E2}" srcOrd="3" destOrd="0" parTransId="{19CDEAB4-6C9E-42CA-B6BF-6431F69C59D6}" sibTransId="{A29623AC-F37A-4918-9DA0-6A1497F2F51D}"/>
    <dgm:cxn modelId="{C83D3AE7-40CC-4EEE-A202-4F57503190F7}" type="presParOf" srcId="{1EE68E92-1F43-4B07-901C-82674BC51B7F}" destId="{E14E5301-4045-4A12-9B20-D45BF1AD1A5C}" srcOrd="0" destOrd="0" presId="urn:microsoft.com/office/officeart/2005/8/layout/list1"/>
    <dgm:cxn modelId="{FF092248-5D04-424F-94E4-B3B29BD9CC6A}" type="presParOf" srcId="{E14E5301-4045-4A12-9B20-D45BF1AD1A5C}" destId="{54015245-A3A1-496B-A4D0-03CDCD109EE1}" srcOrd="0" destOrd="0" presId="urn:microsoft.com/office/officeart/2005/8/layout/list1"/>
    <dgm:cxn modelId="{A624F53D-69EC-4A67-BAA3-E55F414513E1}" type="presParOf" srcId="{E14E5301-4045-4A12-9B20-D45BF1AD1A5C}" destId="{9DCDB94C-BEF3-4267-B34B-F83D36EEB653}" srcOrd="1" destOrd="0" presId="urn:microsoft.com/office/officeart/2005/8/layout/list1"/>
    <dgm:cxn modelId="{BE20EE1B-8E56-4C1F-868C-F34F8F57D20B}" type="presParOf" srcId="{1EE68E92-1F43-4B07-901C-82674BC51B7F}" destId="{5622BEA3-DDC2-4BEE-B123-23856507D5CE}" srcOrd="1" destOrd="0" presId="urn:microsoft.com/office/officeart/2005/8/layout/list1"/>
    <dgm:cxn modelId="{BA8F7B10-6B69-4BD8-8C85-853D63400972}" type="presParOf" srcId="{1EE68E92-1F43-4B07-901C-82674BC51B7F}" destId="{8E7713CF-2829-4D57-A6A3-B266EFD8471C}" srcOrd="2" destOrd="0" presId="urn:microsoft.com/office/officeart/2005/8/layout/list1"/>
    <dgm:cxn modelId="{B55BB214-96D5-4467-AE76-3360BE80F627}" type="presParOf" srcId="{1EE68E92-1F43-4B07-901C-82674BC51B7F}" destId="{864E71F1-21A9-4A55-9497-32D6A8BB46CE}" srcOrd="3" destOrd="0" presId="urn:microsoft.com/office/officeart/2005/8/layout/list1"/>
    <dgm:cxn modelId="{AA737955-3760-4B33-98D2-E00AFB65CFC7}" type="presParOf" srcId="{1EE68E92-1F43-4B07-901C-82674BC51B7F}" destId="{E1877DA4-EB66-4568-B00D-5E086F333DD5}" srcOrd="4" destOrd="0" presId="urn:microsoft.com/office/officeart/2005/8/layout/list1"/>
    <dgm:cxn modelId="{D3432C3C-959D-403C-AE69-612F71F48693}" type="presParOf" srcId="{E1877DA4-EB66-4568-B00D-5E086F333DD5}" destId="{52F4517D-2D10-4AC7-A826-A6CD3B485A3B}" srcOrd="0" destOrd="0" presId="urn:microsoft.com/office/officeart/2005/8/layout/list1"/>
    <dgm:cxn modelId="{25AC1DB0-FCCC-46EE-AFC7-62E88216F110}" type="presParOf" srcId="{E1877DA4-EB66-4568-B00D-5E086F333DD5}" destId="{562E543D-61B8-443B-B3A2-7E44E8EF9301}" srcOrd="1" destOrd="0" presId="urn:microsoft.com/office/officeart/2005/8/layout/list1"/>
    <dgm:cxn modelId="{6FF5A5E9-C1D6-4577-8E9B-68C12E30B45E}" type="presParOf" srcId="{1EE68E92-1F43-4B07-901C-82674BC51B7F}" destId="{FD5FED56-0192-457F-84E2-F0112461E206}" srcOrd="5" destOrd="0" presId="urn:microsoft.com/office/officeart/2005/8/layout/list1"/>
    <dgm:cxn modelId="{AC841C0D-6518-486A-BCA5-584CC6C51D40}" type="presParOf" srcId="{1EE68E92-1F43-4B07-901C-82674BC51B7F}" destId="{4709D62F-E389-44D5-8612-6D31977DD285}" srcOrd="6" destOrd="0" presId="urn:microsoft.com/office/officeart/2005/8/layout/list1"/>
    <dgm:cxn modelId="{D9CDB413-3D9D-412D-B3B9-C0A2482F882B}" type="presParOf" srcId="{1EE68E92-1F43-4B07-901C-82674BC51B7F}" destId="{8D1B414E-A448-4949-82C4-CC0A4F40B3E3}" srcOrd="7" destOrd="0" presId="urn:microsoft.com/office/officeart/2005/8/layout/list1"/>
    <dgm:cxn modelId="{20246FEC-B42A-4D62-A24E-A2E82A77A54F}" type="presParOf" srcId="{1EE68E92-1F43-4B07-901C-82674BC51B7F}" destId="{E3617A0D-7921-49F7-92D3-5487DF1EAB55}" srcOrd="8" destOrd="0" presId="urn:microsoft.com/office/officeart/2005/8/layout/list1"/>
    <dgm:cxn modelId="{6F876BFA-3A34-4402-BAFC-A08C02F0EDC8}" type="presParOf" srcId="{E3617A0D-7921-49F7-92D3-5487DF1EAB55}" destId="{F2A5FA8C-93D3-4F6C-BA39-3C7D99B21D0B}" srcOrd="0" destOrd="0" presId="urn:microsoft.com/office/officeart/2005/8/layout/list1"/>
    <dgm:cxn modelId="{43F760C3-AD23-48DF-8B73-6E0F388F265A}" type="presParOf" srcId="{E3617A0D-7921-49F7-92D3-5487DF1EAB55}" destId="{D128CC5F-6626-4AE6-8AAA-B140EE8BED2A}" srcOrd="1" destOrd="0" presId="urn:microsoft.com/office/officeart/2005/8/layout/list1"/>
    <dgm:cxn modelId="{97A9A21F-EAE8-4253-967D-33548B345C91}" type="presParOf" srcId="{1EE68E92-1F43-4B07-901C-82674BC51B7F}" destId="{C5A1319B-D8D7-4AEC-AF62-B12E0F866184}" srcOrd="9" destOrd="0" presId="urn:microsoft.com/office/officeart/2005/8/layout/list1"/>
    <dgm:cxn modelId="{F6A9A309-05E8-478C-8A23-ADB9E83CD60B}" type="presParOf" srcId="{1EE68E92-1F43-4B07-901C-82674BC51B7F}" destId="{BA62D08E-0204-4507-906C-CD3EA857AA8D}" srcOrd="10" destOrd="0" presId="urn:microsoft.com/office/officeart/2005/8/layout/list1"/>
    <dgm:cxn modelId="{7A2FFFAC-9F7A-42A3-B756-9F26CCB3C306}" type="presParOf" srcId="{1EE68E92-1F43-4B07-901C-82674BC51B7F}" destId="{7E3AE59C-0BDA-4F99-B55B-A0B1B208ACE2}" srcOrd="11" destOrd="0" presId="urn:microsoft.com/office/officeart/2005/8/layout/list1"/>
    <dgm:cxn modelId="{7276669C-C400-4721-818E-1276BD852329}" type="presParOf" srcId="{1EE68E92-1F43-4B07-901C-82674BC51B7F}" destId="{292A8420-3F03-4984-879A-CA2865578304}" srcOrd="12" destOrd="0" presId="urn:microsoft.com/office/officeart/2005/8/layout/list1"/>
    <dgm:cxn modelId="{0C5BF71F-1245-4D48-8E24-26893A634B74}" type="presParOf" srcId="{292A8420-3F03-4984-879A-CA2865578304}" destId="{69105C42-A780-49CE-A119-463B116A3A26}" srcOrd="0" destOrd="0" presId="urn:microsoft.com/office/officeart/2005/8/layout/list1"/>
    <dgm:cxn modelId="{31D63979-F92F-4940-90C8-8BF41B4BAF18}" type="presParOf" srcId="{292A8420-3F03-4984-879A-CA2865578304}" destId="{2A425FD9-E5F1-44AF-AE1A-9C693261A963}" srcOrd="1" destOrd="0" presId="urn:microsoft.com/office/officeart/2005/8/layout/list1"/>
    <dgm:cxn modelId="{4D59C809-11C9-44BD-87DD-C9BF4701C45A}" type="presParOf" srcId="{1EE68E92-1F43-4B07-901C-82674BC51B7F}" destId="{C87C058C-A285-4010-96D7-F6AA02B2E25D}" srcOrd="13" destOrd="0" presId="urn:microsoft.com/office/officeart/2005/8/layout/list1"/>
    <dgm:cxn modelId="{F8B355BA-111C-4514-94E7-E7F4C6A9DF9C}" type="presParOf" srcId="{1EE68E92-1F43-4B07-901C-82674BC51B7F}" destId="{8C10D0E0-0FA6-4572-9E4B-4F4EC6F0CB6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40731F-676B-49A7-9CB4-8C946B4B51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77E5BD2-8C58-4740-BEC0-870CB6B14AE0}">
      <dgm:prSet/>
      <dgm:spPr/>
      <dgm:t>
        <a:bodyPr/>
        <a:lstStyle/>
        <a:p>
          <a:r>
            <a:rPr lang="en-US" dirty="0"/>
            <a:t>Peach Education Tax Credit</a:t>
          </a:r>
        </a:p>
      </dgm:t>
    </dgm:pt>
    <dgm:pt modelId="{67D42077-7E4C-450E-AB45-2FE7548861C5}" type="parTrans" cxnId="{F521DA21-B7F8-4905-A186-F2C39F006FC5}">
      <dgm:prSet/>
      <dgm:spPr/>
      <dgm:t>
        <a:bodyPr/>
        <a:lstStyle/>
        <a:p>
          <a:endParaRPr lang="en-US"/>
        </a:p>
      </dgm:t>
    </dgm:pt>
    <dgm:pt modelId="{BF1F1A7C-208D-4271-BB8C-14E5F4EB3F4A}" type="sibTrans" cxnId="{F521DA21-B7F8-4905-A186-F2C39F006FC5}">
      <dgm:prSet/>
      <dgm:spPr/>
      <dgm:t>
        <a:bodyPr/>
        <a:lstStyle/>
        <a:p>
          <a:endParaRPr lang="en-US"/>
        </a:p>
      </dgm:t>
    </dgm:pt>
    <dgm:pt modelId="{E503E9D2-B16D-4E54-85FC-FD425633913E}">
      <dgm:prSet/>
      <dgm:spPr/>
      <dgm:t>
        <a:bodyPr/>
        <a:lstStyle/>
        <a:p>
          <a:r>
            <a:rPr lang="en-US" dirty="0"/>
            <a:t>Student Professional Clothing Closet </a:t>
          </a:r>
        </a:p>
      </dgm:t>
    </dgm:pt>
    <dgm:pt modelId="{E0E4167A-74CB-45E2-A14F-3EF15B1378C2}" type="parTrans" cxnId="{431A085B-61E2-434C-A7B2-04E50D853E9F}">
      <dgm:prSet/>
      <dgm:spPr/>
      <dgm:t>
        <a:bodyPr/>
        <a:lstStyle/>
        <a:p>
          <a:endParaRPr lang="en-US"/>
        </a:p>
      </dgm:t>
    </dgm:pt>
    <dgm:pt modelId="{BAB37301-218A-47F0-8948-1B3DE531E2A7}" type="sibTrans" cxnId="{431A085B-61E2-434C-A7B2-04E50D853E9F}">
      <dgm:prSet/>
      <dgm:spPr/>
      <dgm:t>
        <a:bodyPr/>
        <a:lstStyle/>
        <a:p>
          <a:endParaRPr lang="en-US"/>
        </a:p>
      </dgm:t>
    </dgm:pt>
    <dgm:pt modelId="{BCD88294-3F05-4643-90DC-1B22F4428300}">
      <dgm:prSet/>
      <dgm:spPr/>
      <dgm:t>
        <a:bodyPr/>
        <a:lstStyle/>
        <a:p>
          <a:r>
            <a:rPr lang="en-US" dirty="0"/>
            <a:t>Donate gently used professional attire (students keep selected items)</a:t>
          </a:r>
        </a:p>
      </dgm:t>
    </dgm:pt>
    <dgm:pt modelId="{D6BE1620-C30E-48B5-98E9-7D9B67831F1E}" type="parTrans" cxnId="{78D7B60B-9D18-430A-B85B-5E7216D9FEEE}">
      <dgm:prSet/>
      <dgm:spPr/>
      <dgm:t>
        <a:bodyPr/>
        <a:lstStyle/>
        <a:p>
          <a:endParaRPr lang="en-US"/>
        </a:p>
      </dgm:t>
    </dgm:pt>
    <dgm:pt modelId="{9620B948-191F-4B6B-8C06-0E3652B44D47}" type="sibTrans" cxnId="{78D7B60B-9D18-430A-B85B-5E7216D9FEEE}">
      <dgm:prSet/>
      <dgm:spPr/>
      <dgm:t>
        <a:bodyPr/>
        <a:lstStyle/>
        <a:p>
          <a:endParaRPr lang="en-US"/>
        </a:p>
      </dgm:t>
    </dgm:pt>
    <dgm:pt modelId="{12186F97-0744-4CFC-AE43-B31B80782097}">
      <dgm:prSet/>
      <dgm:spPr/>
      <dgm:t>
        <a:bodyPr/>
        <a:lstStyle/>
        <a:p>
          <a:r>
            <a:rPr lang="en-US"/>
            <a:t>Provide incentives for students and teachers that meet program goals</a:t>
          </a:r>
        </a:p>
      </dgm:t>
    </dgm:pt>
    <dgm:pt modelId="{FEB4D32C-90D4-42DB-80AC-1FF889E9EFE5}" type="parTrans" cxnId="{01E0B3A3-64A1-43F4-B5D7-977D9A9D4910}">
      <dgm:prSet/>
      <dgm:spPr/>
      <dgm:t>
        <a:bodyPr/>
        <a:lstStyle/>
        <a:p>
          <a:endParaRPr lang="en-US"/>
        </a:p>
      </dgm:t>
    </dgm:pt>
    <dgm:pt modelId="{EA4FBAC1-EEB6-4DDD-ACED-5E61AC188536}" type="sibTrans" cxnId="{01E0B3A3-64A1-43F4-B5D7-977D9A9D4910}">
      <dgm:prSet/>
      <dgm:spPr/>
      <dgm:t>
        <a:bodyPr/>
        <a:lstStyle/>
        <a:p>
          <a:endParaRPr lang="en-US"/>
        </a:p>
      </dgm:t>
    </dgm:pt>
    <dgm:pt modelId="{1CE9AD27-1697-4576-BDCE-7CFBA5674242}">
      <dgm:prSet/>
      <dgm:spPr/>
      <dgm:t>
        <a:bodyPr/>
        <a:lstStyle/>
        <a:p>
          <a:pPr>
            <a:buNone/>
          </a:pPr>
          <a:endParaRPr lang="en-US" dirty="0"/>
        </a:p>
      </dgm:t>
    </dgm:pt>
    <dgm:pt modelId="{1C329099-22EC-49C9-AB89-BD46F1D7E3AD}" type="parTrans" cxnId="{F12547D9-8628-4645-9477-700AF932223A}">
      <dgm:prSet/>
      <dgm:spPr/>
      <dgm:t>
        <a:bodyPr/>
        <a:lstStyle/>
        <a:p>
          <a:endParaRPr lang="en-US"/>
        </a:p>
      </dgm:t>
    </dgm:pt>
    <dgm:pt modelId="{BF6193C8-8D23-4465-9716-00749F83B75F}" type="sibTrans" cxnId="{F12547D9-8628-4645-9477-700AF932223A}">
      <dgm:prSet/>
      <dgm:spPr/>
      <dgm:t>
        <a:bodyPr/>
        <a:lstStyle/>
        <a:p>
          <a:endParaRPr lang="en-US"/>
        </a:p>
      </dgm:t>
    </dgm:pt>
    <dgm:pt modelId="{4C71F226-8E1B-4234-86E3-0434D81E2187}" type="pres">
      <dgm:prSet presAssocID="{5640731F-676B-49A7-9CB4-8C946B4B510C}" presName="linear" presStyleCnt="0">
        <dgm:presLayoutVars>
          <dgm:dir/>
          <dgm:animLvl val="lvl"/>
          <dgm:resizeHandles val="exact"/>
        </dgm:presLayoutVars>
      </dgm:prSet>
      <dgm:spPr/>
    </dgm:pt>
    <dgm:pt modelId="{585A88AE-D878-4A4A-B2B1-0E54051A876F}" type="pres">
      <dgm:prSet presAssocID="{D77E5BD2-8C58-4740-BEC0-870CB6B14AE0}" presName="parentLin" presStyleCnt="0"/>
      <dgm:spPr/>
    </dgm:pt>
    <dgm:pt modelId="{8ADCA6F0-A772-4325-BA31-7C5A763E4283}" type="pres">
      <dgm:prSet presAssocID="{D77E5BD2-8C58-4740-BEC0-870CB6B14AE0}" presName="parentLeftMargin" presStyleLbl="node1" presStyleIdx="0" presStyleCnt="3"/>
      <dgm:spPr/>
    </dgm:pt>
    <dgm:pt modelId="{59BE1220-E5CB-46FB-8263-95A986B53251}" type="pres">
      <dgm:prSet presAssocID="{D77E5BD2-8C58-4740-BEC0-870CB6B14AE0}" presName="parentText" presStyleLbl="node1" presStyleIdx="0" presStyleCnt="3">
        <dgm:presLayoutVars>
          <dgm:chMax val="0"/>
          <dgm:bulletEnabled val="1"/>
        </dgm:presLayoutVars>
      </dgm:prSet>
      <dgm:spPr/>
    </dgm:pt>
    <dgm:pt modelId="{E90BFBF9-22AF-4750-B9A7-1AD180126B41}" type="pres">
      <dgm:prSet presAssocID="{D77E5BD2-8C58-4740-BEC0-870CB6B14AE0}" presName="negativeSpace" presStyleCnt="0"/>
      <dgm:spPr/>
    </dgm:pt>
    <dgm:pt modelId="{656D6B3C-C62A-4B2D-9767-7A4CAD9FCFE4}" type="pres">
      <dgm:prSet presAssocID="{D77E5BD2-8C58-4740-BEC0-870CB6B14AE0}" presName="childText" presStyleLbl="conFgAcc1" presStyleIdx="0" presStyleCnt="3">
        <dgm:presLayoutVars>
          <dgm:bulletEnabled val="1"/>
        </dgm:presLayoutVars>
      </dgm:prSet>
      <dgm:spPr/>
    </dgm:pt>
    <dgm:pt modelId="{60DE84EF-CFE4-447D-9979-523E0B4C3B7F}" type="pres">
      <dgm:prSet presAssocID="{BF1F1A7C-208D-4271-BB8C-14E5F4EB3F4A}" presName="spaceBetweenRectangles" presStyleCnt="0"/>
      <dgm:spPr/>
    </dgm:pt>
    <dgm:pt modelId="{E6B79885-C18F-40B5-A36C-6A8C30A1C9E7}" type="pres">
      <dgm:prSet presAssocID="{E503E9D2-B16D-4E54-85FC-FD425633913E}" presName="parentLin" presStyleCnt="0"/>
      <dgm:spPr/>
    </dgm:pt>
    <dgm:pt modelId="{BCCA4BA2-4CCB-48D5-A1F5-2961258DC224}" type="pres">
      <dgm:prSet presAssocID="{E503E9D2-B16D-4E54-85FC-FD425633913E}" presName="parentLeftMargin" presStyleLbl="node1" presStyleIdx="0" presStyleCnt="3"/>
      <dgm:spPr/>
    </dgm:pt>
    <dgm:pt modelId="{4B307C1E-8265-43D1-A38E-B84D4C5B724F}" type="pres">
      <dgm:prSet presAssocID="{E503E9D2-B16D-4E54-85FC-FD425633913E}" presName="parentText" presStyleLbl="node1" presStyleIdx="1" presStyleCnt="3">
        <dgm:presLayoutVars>
          <dgm:chMax val="0"/>
          <dgm:bulletEnabled val="1"/>
        </dgm:presLayoutVars>
      </dgm:prSet>
      <dgm:spPr/>
    </dgm:pt>
    <dgm:pt modelId="{AB9E5EC8-1B5B-4080-83FA-935C6B220EA9}" type="pres">
      <dgm:prSet presAssocID="{E503E9D2-B16D-4E54-85FC-FD425633913E}" presName="negativeSpace" presStyleCnt="0"/>
      <dgm:spPr/>
    </dgm:pt>
    <dgm:pt modelId="{87BDE2FB-739B-44BC-B411-C646397193B6}" type="pres">
      <dgm:prSet presAssocID="{E503E9D2-B16D-4E54-85FC-FD425633913E}" presName="childText" presStyleLbl="conFgAcc1" presStyleIdx="1" presStyleCnt="3">
        <dgm:presLayoutVars>
          <dgm:bulletEnabled val="1"/>
        </dgm:presLayoutVars>
      </dgm:prSet>
      <dgm:spPr/>
    </dgm:pt>
    <dgm:pt modelId="{EF6393D5-4E2F-4F5A-852B-6CE1ECE3B7BD}" type="pres">
      <dgm:prSet presAssocID="{BAB37301-218A-47F0-8948-1B3DE531E2A7}" presName="spaceBetweenRectangles" presStyleCnt="0"/>
      <dgm:spPr/>
    </dgm:pt>
    <dgm:pt modelId="{4A8A6D61-E74F-4CC3-BB39-4583382288B7}" type="pres">
      <dgm:prSet presAssocID="{12186F97-0744-4CFC-AE43-B31B80782097}" presName="parentLin" presStyleCnt="0"/>
      <dgm:spPr/>
    </dgm:pt>
    <dgm:pt modelId="{680BB82C-D3D0-4BE0-A156-3D825F620C79}" type="pres">
      <dgm:prSet presAssocID="{12186F97-0744-4CFC-AE43-B31B80782097}" presName="parentLeftMargin" presStyleLbl="node1" presStyleIdx="1" presStyleCnt="3"/>
      <dgm:spPr/>
    </dgm:pt>
    <dgm:pt modelId="{80D9A6C0-85D0-4483-853B-9C77B0B38360}" type="pres">
      <dgm:prSet presAssocID="{12186F97-0744-4CFC-AE43-B31B80782097}" presName="parentText" presStyleLbl="node1" presStyleIdx="2" presStyleCnt="3">
        <dgm:presLayoutVars>
          <dgm:chMax val="0"/>
          <dgm:bulletEnabled val="1"/>
        </dgm:presLayoutVars>
      </dgm:prSet>
      <dgm:spPr/>
    </dgm:pt>
    <dgm:pt modelId="{8FD92625-98ED-4614-9D93-F779F75224C1}" type="pres">
      <dgm:prSet presAssocID="{12186F97-0744-4CFC-AE43-B31B80782097}" presName="negativeSpace" presStyleCnt="0"/>
      <dgm:spPr/>
    </dgm:pt>
    <dgm:pt modelId="{F7EF981B-5DCA-4599-9687-4B7EA79FC75D}" type="pres">
      <dgm:prSet presAssocID="{12186F97-0744-4CFC-AE43-B31B80782097}" presName="childText" presStyleLbl="conFgAcc1" presStyleIdx="2" presStyleCnt="3">
        <dgm:presLayoutVars>
          <dgm:bulletEnabled val="1"/>
        </dgm:presLayoutVars>
      </dgm:prSet>
      <dgm:spPr/>
    </dgm:pt>
  </dgm:ptLst>
  <dgm:cxnLst>
    <dgm:cxn modelId="{78D7B60B-9D18-430A-B85B-5E7216D9FEEE}" srcId="{E503E9D2-B16D-4E54-85FC-FD425633913E}" destId="{BCD88294-3F05-4643-90DC-1B22F4428300}" srcOrd="0" destOrd="0" parTransId="{D6BE1620-C30E-48B5-98E9-7D9B67831F1E}" sibTransId="{9620B948-191F-4B6B-8C06-0E3652B44D47}"/>
    <dgm:cxn modelId="{4D71D413-5F3B-407A-A76E-750F19AF6082}" type="presOf" srcId="{12186F97-0744-4CFC-AE43-B31B80782097}" destId="{680BB82C-D3D0-4BE0-A156-3D825F620C79}" srcOrd="0" destOrd="0" presId="urn:microsoft.com/office/officeart/2005/8/layout/list1"/>
    <dgm:cxn modelId="{E210E51E-9D1E-4B61-ACD4-C4230CC85FD1}" type="presOf" srcId="{1CE9AD27-1697-4576-BDCE-7CFBA5674242}" destId="{F7EF981B-5DCA-4599-9687-4B7EA79FC75D}" srcOrd="0" destOrd="0" presId="urn:microsoft.com/office/officeart/2005/8/layout/list1"/>
    <dgm:cxn modelId="{F521DA21-B7F8-4905-A186-F2C39F006FC5}" srcId="{5640731F-676B-49A7-9CB4-8C946B4B510C}" destId="{D77E5BD2-8C58-4740-BEC0-870CB6B14AE0}" srcOrd="0" destOrd="0" parTransId="{67D42077-7E4C-450E-AB45-2FE7548861C5}" sibTransId="{BF1F1A7C-208D-4271-BB8C-14E5F4EB3F4A}"/>
    <dgm:cxn modelId="{528BFA33-B5D2-4E7D-A20F-7CBF213ACBC8}" type="presOf" srcId="{5640731F-676B-49A7-9CB4-8C946B4B510C}" destId="{4C71F226-8E1B-4234-86E3-0434D81E2187}" srcOrd="0" destOrd="0" presId="urn:microsoft.com/office/officeart/2005/8/layout/list1"/>
    <dgm:cxn modelId="{431A085B-61E2-434C-A7B2-04E50D853E9F}" srcId="{5640731F-676B-49A7-9CB4-8C946B4B510C}" destId="{E503E9D2-B16D-4E54-85FC-FD425633913E}" srcOrd="1" destOrd="0" parTransId="{E0E4167A-74CB-45E2-A14F-3EF15B1378C2}" sibTransId="{BAB37301-218A-47F0-8948-1B3DE531E2A7}"/>
    <dgm:cxn modelId="{FAD94F63-9811-47E1-82C9-8F348C8027FB}" type="presOf" srcId="{D77E5BD2-8C58-4740-BEC0-870CB6B14AE0}" destId="{8ADCA6F0-A772-4325-BA31-7C5A763E4283}" srcOrd="0" destOrd="0" presId="urn:microsoft.com/office/officeart/2005/8/layout/list1"/>
    <dgm:cxn modelId="{3B1FBC64-D39F-41B6-868B-6851FA78D9B1}" type="presOf" srcId="{12186F97-0744-4CFC-AE43-B31B80782097}" destId="{80D9A6C0-85D0-4483-853B-9C77B0B38360}" srcOrd="1" destOrd="0" presId="urn:microsoft.com/office/officeart/2005/8/layout/list1"/>
    <dgm:cxn modelId="{46A46D98-85AE-4825-A955-CDBC60884AE4}" type="presOf" srcId="{BCD88294-3F05-4643-90DC-1B22F4428300}" destId="{87BDE2FB-739B-44BC-B411-C646397193B6}" srcOrd="0" destOrd="0" presId="urn:microsoft.com/office/officeart/2005/8/layout/list1"/>
    <dgm:cxn modelId="{01E0B3A3-64A1-43F4-B5D7-977D9A9D4910}" srcId="{5640731F-676B-49A7-9CB4-8C946B4B510C}" destId="{12186F97-0744-4CFC-AE43-B31B80782097}" srcOrd="2" destOrd="0" parTransId="{FEB4D32C-90D4-42DB-80AC-1FF889E9EFE5}" sibTransId="{EA4FBAC1-EEB6-4DDD-ACED-5E61AC188536}"/>
    <dgm:cxn modelId="{7BA6B9D4-132D-4DE5-A2F8-F198F798192B}" type="presOf" srcId="{E503E9D2-B16D-4E54-85FC-FD425633913E}" destId="{4B307C1E-8265-43D1-A38E-B84D4C5B724F}" srcOrd="1" destOrd="0" presId="urn:microsoft.com/office/officeart/2005/8/layout/list1"/>
    <dgm:cxn modelId="{F12547D9-8628-4645-9477-700AF932223A}" srcId="{12186F97-0744-4CFC-AE43-B31B80782097}" destId="{1CE9AD27-1697-4576-BDCE-7CFBA5674242}" srcOrd="0" destOrd="0" parTransId="{1C329099-22EC-49C9-AB89-BD46F1D7E3AD}" sibTransId="{BF6193C8-8D23-4465-9716-00749F83B75F}"/>
    <dgm:cxn modelId="{3569B3DE-6A80-4C6A-9FB8-BAC1CB52E120}" type="presOf" srcId="{D77E5BD2-8C58-4740-BEC0-870CB6B14AE0}" destId="{59BE1220-E5CB-46FB-8263-95A986B53251}" srcOrd="1" destOrd="0" presId="urn:microsoft.com/office/officeart/2005/8/layout/list1"/>
    <dgm:cxn modelId="{465FE5FF-86FB-440F-B20F-4FB7DF0150C2}" type="presOf" srcId="{E503E9D2-B16D-4E54-85FC-FD425633913E}" destId="{BCCA4BA2-4CCB-48D5-A1F5-2961258DC224}" srcOrd="0" destOrd="0" presId="urn:microsoft.com/office/officeart/2005/8/layout/list1"/>
    <dgm:cxn modelId="{2F72A17C-25C0-400F-BDB9-118C4B39F53E}" type="presParOf" srcId="{4C71F226-8E1B-4234-86E3-0434D81E2187}" destId="{585A88AE-D878-4A4A-B2B1-0E54051A876F}" srcOrd="0" destOrd="0" presId="urn:microsoft.com/office/officeart/2005/8/layout/list1"/>
    <dgm:cxn modelId="{A852EFB2-D9E3-40DC-859E-89AE2E4D0EDD}" type="presParOf" srcId="{585A88AE-D878-4A4A-B2B1-0E54051A876F}" destId="{8ADCA6F0-A772-4325-BA31-7C5A763E4283}" srcOrd="0" destOrd="0" presId="urn:microsoft.com/office/officeart/2005/8/layout/list1"/>
    <dgm:cxn modelId="{2F828427-F3F5-40F1-B732-FCF496B6BC40}" type="presParOf" srcId="{585A88AE-D878-4A4A-B2B1-0E54051A876F}" destId="{59BE1220-E5CB-46FB-8263-95A986B53251}" srcOrd="1" destOrd="0" presId="urn:microsoft.com/office/officeart/2005/8/layout/list1"/>
    <dgm:cxn modelId="{F2E0815A-FE38-4B86-B0A6-9389A922A42B}" type="presParOf" srcId="{4C71F226-8E1B-4234-86E3-0434D81E2187}" destId="{E90BFBF9-22AF-4750-B9A7-1AD180126B41}" srcOrd="1" destOrd="0" presId="urn:microsoft.com/office/officeart/2005/8/layout/list1"/>
    <dgm:cxn modelId="{8CEE7BE4-4F90-4291-A444-E498AC78C322}" type="presParOf" srcId="{4C71F226-8E1B-4234-86E3-0434D81E2187}" destId="{656D6B3C-C62A-4B2D-9767-7A4CAD9FCFE4}" srcOrd="2" destOrd="0" presId="urn:microsoft.com/office/officeart/2005/8/layout/list1"/>
    <dgm:cxn modelId="{394F0A23-33E1-46D9-87B6-4F0A23708240}" type="presParOf" srcId="{4C71F226-8E1B-4234-86E3-0434D81E2187}" destId="{60DE84EF-CFE4-447D-9979-523E0B4C3B7F}" srcOrd="3" destOrd="0" presId="urn:microsoft.com/office/officeart/2005/8/layout/list1"/>
    <dgm:cxn modelId="{3805688D-E79E-479D-B635-29E2BFBAA380}" type="presParOf" srcId="{4C71F226-8E1B-4234-86E3-0434D81E2187}" destId="{E6B79885-C18F-40B5-A36C-6A8C30A1C9E7}" srcOrd="4" destOrd="0" presId="urn:microsoft.com/office/officeart/2005/8/layout/list1"/>
    <dgm:cxn modelId="{BBEAB363-0827-4B0C-88C5-2D03EFDE1A39}" type="presParOf" srcId="{E6B79885-C18F-40B5-A36C-6A8C30A1C9E7}" destId="{BCCA4BA2-4CCB-48D5-A1F5-2961258DC224}" srcOrd="0" destOrd="0" presId="urn:microsoft.com/office/officeart/2005/8/layout/list1"/>
    <dgm:cxn modelId="{AFA4FD17-4CDB-4AC4-A95D-A6E7F0E4EE19}" type="presParOf" srcId="{E6B79885-C18F-40B5-A36C-6A8C30A1C9E7}" destId="{4B307C1E-8265-43D1-A38E-B84D4C5B724F}" srcOrd="1" destOrd="0" presId="urn:microsoft.com/office/officeart/2005/8/layout/list1"/>
    <dgm:cxn modelId="{65FE3393-DF17-4B45-9070-3B22FBC11376}" type="presParOf" srcId="{4C71F226-8E1B-4234-86E3-0434D81E2187}" destId="{AB9E5EC8-1B5B-4080-83FA-935C6B220EA9}" srcOrd="5" destOrd="0" presId="urn:microsoft.com/office/officeart/2005/8/layout/list1"/>
    <dgm:cxn modelId="{02185FE2-00D6-4BBF-B5D2-D1E40024CF1C}" type="presParOf" srcId="{4C71F226-8E1B-4234-86E3-0434D81E2187}" destId="{87BDE2FB-739B-44BC-B411-C646397193B6}" srcOrd="6" destOrd="0" presId="urn:microsoft.com/office/officeart/2005/8/layout/list1"/>
    <dgm:cxn modelId="{47931E26-33CD-4F8F-8199-6AE5D3DC3834}" type="presParOf" srcId="{4C71F226-8E1B-4234-86E3-0434D81E2187}" destId="{EF6393D5-4E2F-4F5A-852B-6CE1ECE3B7BD}" srcOrd="7" destOrd="0" presId="urn:microsoft.com/office/officeart/2005/8/layout/list1"/>
    <dgm:cxn modelId="{6DB2B8B6-6EC3-4339-B854-9CA5C48CF8B2}" type="presParOf" srcId="{4C71F226-8E1B-4234-86E3-0434D81E2187}" destId="{4A8A6D61-E74F-4CC3-BB39-4583382288B7}" srcOrd="8" destOrd="0" presId="urn:microsoft.com/office/officeart/2005/8/layout/list1"/>
    <dgm:cxn modelId="{14C1373B-B084-4AA1-A3AA-089C4F95E95E}" type="presParOf" srcId="{4A8A6D61-E74F-4CC3-BB39-4583382288B7}" destId="{680BB82C-D3D0-4BE0-A156-3D825F620C79}" srcOrd="0" destOrd="0" presId="urn:microsoft.com/office/officeart/2005/8/layout/list1"/>
    <dgm:cxn modelId="{F81D1D8A-59C7-4CF6-A0C1-95D998B3BAED}" type="presParOf" srcId="{4A8A6D61-E74F-4CC3-BB39-4583382288B7}" destId="{80D9A6C0-85D0-4483-853B-9C77B0B38360}" srcOrd="1" destOrd="0" presId="urn:microsoft.com/office/officeart/2005/8/layout/list1"/>
    <dgm:cxn modelId="{17E8575A-5ED5-4B65-BF9D-40E62A228E8F}" type="presParOf" srcId="{4C71F226-8E1B-4234-86E3-0434D81E2187}" destId="{8FD92625-98ED-4614-9D93-F779F75224C1}" srcOrd="9" destOrd="0" presId="urn:microsoft.com/office/officeart/2005/8/layout/list1"/>
    <dgm:cxn modelId="{55A565AB-ACCF-4362-883C-64934498EB7F}" type="presParOf" srcId="{4C71F226-8E1B-4234-86E3-0434D81E2187}" destId="{F7EF981B-5DCA-4599-9687-4B7EA79FC7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12F9A2-CEEB-45EA-A84B-747D2D85798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3B089EE-67D1-4F6A-B49F-A10BE2508FEE}">
      <dgm:prSet/>
      <dgm:spPr/>
      <dgm:t>
        <a:bodyPr/>
        <a:lstStyle/>
        <a:p>
          <a:pPr>
            <a:lnSpc>
              <a:spcPct val="100000"/>
            </a:lnSpc>
          </a:pPr>
          <a:r>
            <a:rPr lang="en-US"/>
            <a:t>Aviation Maintenance</a:t>
          </a:r>
        </a:p>
      </dgm:t>
    </dgm:pt>
    <dgm:pt modelId="{5452D57F-9D1A-4E38-96A4-69C1AF27ACFD}" type="parTrans" cxnId="{2121E219-F0ED-4D7C-9CC6-A1387E6CDA53}">
      <dgm:prSet/>
      <dgm:spPr/>
      <dgm:t>
        <a:bodyPr/>
        <a:lstStyle/>
        <a:p>
          <a:endParaRPr lang="en-US"/>
        </a:p>
      </dgm:t>
    </dgm:pt>
    <dgm:pt modelId="{F56ACDA7-E917-46D7-A591-3F1FB97BD6BD}" type="sibTrans" cxnId="{2121E219-F0ED-4D7C-9CC6-A1387E6CDA53}">
      <dgm:prSet/>
      <dgm:spPr/>
      <dgm:t>
        <a:bodyPr/>
        <a:lstStyle/>
        <a:p>
          <a:endParaRPr lang="en-US"/>
        </a:p>
      </dgm:t>
    </dgm:pt>
    <dgm:pt modelId="{3648D423-9ADF-4E05-82FB-DF0E7E642F8A}">
      <dgm:prSet/>
      <dgm:spPr/>
      <dgm:t>
        <a:bodyPr/>
        <a:lstStyle/>
        <a:p>
          <a:pPr>
            <a:lnSpc>
              <a:spcPct val="100000"/>
            </a:lnSpc>
          </a:pPr>
          <a:r>
            <a:rPr lang="en-US"/>
            <a:t>Emergency Medical Responder</a:t>
          </a:r>
        </a:p>
      </dgm:t>
    </dgm:pt>
    <dgm:pt modelId="{5A32F4BE-7CAB-4151-B04E-2FF41797FBDA}" type="parTrans" cxnId="{475B4162-C36A-4487-A535-CD49E4D660AB}">
      <dgm:prSet/>
      <dgm:spPr/>
      <dgm:t>
        <a:bodyPr/>
        <a:lstStyle/>
        <a:p>
          <a:endParaRPr lang="en-US"/>
        </a:p>
      </dgm:t>
    </dgm:pt>
    <dgm:pt modelId="{368F622B-E78E-4FA8-8495-308FB4FC3885}" type="sibTrans" cxnId="{475B4162-C36A-4487-A535-CD49E4D660AB}">
      <dgm:prSet/>
      <dgm:spPr/>
      <dgm:t>
        <a:bodyPr/>
        <a:lstStyle/>
        <a:p>
          <a:endParaRPr lang="en-US"/>
        </a:p>
      </dgm:t>
    </dgm:pt>
    <dgm:pt modelId="{C4AAAED6-3A3B-4FCD-B153-2F440BCB4245}">
      <dgm:prSet/>
      <dgm:spPr/>
      <dgm:t>
        <a:bodyPr/>
        <a:lstStyle/>
        <a:p>
          <a:pPr>
            <a:lnSpc>
              <a:spcPct val="100000"/>
            </a:lnSpc>
          </a:pPr>
          <a:r>
            <a:rPr lang="en-US"/>
            <a:t>Natural Gas Technician</a:t>
          </a:r>
        </a:p>
      </dgm:t>
    </dgm:pt>
    <dgm:pt modelId="{3754F436-0770-41B1-A6C7-DECEE231CE04}" type="parTrans" cxnId="{5919789F-F75E-49E5-A647-43B05988F621}">
      <dgm:prSet/>
      <dgm:spPr/>
      <dgm:t>
        <a:bodyPr/>
        <a:lstStyle/>
        <a:p>
          <a:endParaRPr lang="en-US"/>
        </a:p>
      </dgm:t>
    </dgm:pt>
    <dgm:pt modelId="{8E7DA9B5-A5A8-48FD-8410-D306AC767507}" type="sibTrans" cxnId="{5919789F-F75E-49E5-A647-43B05988F621}">
      <dgm:prSet/>
      <dgm:spPr/>
      <dgm:t>
        <a:bodyPr/>
        <a:lstStyle/>
        <a:p>
          <a:endParaRPr lang="en-US"/>
        </a:p>
      </dgm:t>
    </dgm:pt>
    <dgm:pt modelId="{A182E409-B32A-48FD-8A70-2CD9188D3739}">
      <dgm:prSet/>
      <dgm:spPr/>
      <dgm:t>
        <a:bodyPr/>
        <a:lstStyle/>
        <a:p>
          <a:pPr>
            <a:lnSpc>
              <a:spcPct val="100000"/>
            </a:lnSpc>
          </a:pPr>
          <a:r>
            <a:rPr lang="en-US"/>
            <a:t>Diesel Technology</a:t>
          </a:r>
        </a:p>
      </dgm:t>
    </dgm:pt>
    <dgm:pt modelId="{82645BC7-F209-4BB3-99F6-50DFA9EC0E80}" type="parTrans" cxnId="{EA903BCD-E518-4FEA-80CB-7ADD1DCD6D71}">
      <dgm:prSet/>
      <dgm:spPr/>
      <dgm:t>
        <a:bodyPr/>
        <a:lstStyle/>
        <a:p>
          <a:endParaRPr lang="en-US"/>
        </a:p>
      </dgm:t>
    </dgm:pt>
    <dgm:pt modelId="{291B5A7C-F710-446B-A9FC-C2EA9D6EFB65}" type="sibTrans" cxnId="{EA903BCD-E518-4FEA-80CB-7ADD1DCD6D71}">
      <dgm:prSet/>
      <dgm:spPr/>
      <dgm:t>
        <a:bodyPr/>
        <a:lstStyle/>
        <a:p>
          <a:endParaRPr lang="en-US"/>
        </a:p>
      </dgm:t>
    </dgm:pt>
    <dgm:pt modelId="{0615DBBB-017B-45D6-866B-5AE83C1FCB0E}">
      <dgm:prSet/>
      <dgm:spPr/>
      <dgm:t>
        <a:bodyPr/>
        <a:lstStyle/>
        <a:p>
          <a:pPr>
            <a:lnSpc>
              <a:spcPct val="100000"/>
            </a:lnSpc>
          </a:pPr>
          <a:r>
            <a:rPr lang="en-US"/>
            <a:t>Welding</a:t>
          </a:r>
        </a:p>
      </dgm:t>
    </dgm:pt>
    <dgm:pt modelId="{54A5EBC5-B900-4411-A4B0-9EA5FDDA9B11}" type="parTrans" cxnId="{03E405C7-03C6-4ADE-B3C4-2666FEE21265}">
      <dgm:prSet/>
      <dgm:spPr/>
      <dgm:t>
        <a:bodyPr/>
        <a:lstStyle/>
        <a:p>
          <a:endParaRPr lang="en-US"/>
        </a:p>
      </dgm:t>
    </dgm:pt>
    <dgm:pt modelId="{71E0F686-0D63-45BF-87EA-25B6372017A3}" type="sibTrans" cxnId="{03E405C7-03C6-4ADE-B3C4-2666FEE21265}">
      <dgm:prSet/>
      <dgm:spPr/>
      <dgm:t>
        <a:bodyPr/>
        <a:lstStyle/>
        <a:p>
          <a:endParaRPr lang="en-US"/>
        </a:p>
      </dgm:t>
    </dgm:pt>
    <dgm:pt modelId="{1B13E831-86ED-4FC1-A55D-5B2455C8AF6C}" type="pres">
      <dgm:prSet presAssocID="{8012F9A2-CEEB-45EA-A84B-747D2D857984}" presName="root" presStyleCnt="0">
        <dgm:presLayoutVars>
          <dgm:dir/>
          <dgm:resizeHandles val="exact"/>
        </dgm:presLayoutVars>
      </dgm:prSet>
      <dgm:spPr/>
    </dgm:pt>
    <dgm:pt modelId="{FD57F1BD-6101-49E6-B366-90E3A9AEC27A}" type="pres">
      <dgm:prSet presAssocID="{13B089EE-67D1-4F6A-B49F-A10BE2508FEE}" presName="compNode" presStyleCnt="0"/>
      <dgm:spPr/>
    </dgm:pt>
    <dgm:pt modelId="{9DA5280F-E86D-441A-B44B-3EDC907B0B4D}" type="pres">
      <dgm:prSet presAssocID="{13B089EE-67D1-4F6A-B49F-A10BE2508FEE}" presName="bgRect" presStyleLbl="bgShp" presStyleIdx="0" presStyleCnt="5"/>
      <dgm:spPr/>
    </dgm:pt>
    <dgm:pt modelId="{AB710B71-BA9E-410A-B625-9D12153C4974}" type="pres">
      <dgm:prSet presAssocID="{13B089EE-67D1-4F6A-B49F-A10BE2508F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irplane"/>
        </a:ext>
      </dgm:extLst>
    </dgm:pt>
    <dgm:pt modelId="{6827A4AB-5F06-4C24-9BC8-FF54E222E3E2}" type="pres">
      <dgm:prSet presAssocID="{13B089EE-67D1-4F6A-B49F-A10BE2508FEE}" presName="spaceRect" presStyleCnt="0"/>
      <dgm:spPr/>
    </dgm:pt>
    <dgm:pt modelId="{3419108C-438F-4FB2-94BA-88210D70300C}" type="pres">
      <dgm:prSet presAssocID="{13B089EE-67D1-4F6A-B49F-A10BE2508FEE}" presName="parTx" presStyleLbl="revTx" presStyleIdx="0" presStyleCnt="5">
        <dgm:presLayoutVars>
          <dgm:chMax val="0"/>
          <dgm:chPref val="0"/>
        </dgm:presLayoutVars>
      </dgm:prSet>
      <dgm:spPr/>
    </dgm:pt>
    <dgm:pt modelId="{00174827-683F-42A2-BE3B-FCAE3346B78B}" type="pres">
      <dgm:prSet presAssocID="{F56ACDA7-E917-46D7-A591-3F1FB97BD6BD}" presName="sibTrans" presStyleCnt="0"/>
      <dgm:spPr/>
    </dgm:pt>
    <dgm:pt modelId="{A84F76CF-596F-4CB1-ABBF-3A348A68606D}" type="pres">
      <dgm:prSet presAssocID="{3648D423-9ADF-4E05-82FB-DF0E7E642F8A}" presName="compNode" presStyleCnt="0"/>
      <dgm:spPr/>
    </dgm:pt>
    <dgm:pt modelId="{8DEE85F5-0E40-40B2-9475-AF903708A010}" type="pres">
      <dgm:prSet presAssocID="{3648D423-9ADF-4E05-82FB-DF0E7E642F8A}" presName="bgRect" presStyleLbl="bgShp" presStyleIdx="1" presStyleCnt="5"/>
      <dgm:spPr/>
    </dgm:pt>
    <dgm:pt modelId="{11110AED-513B-413C-8B15-DE8279D627FB}" type="pres">
      <dgm:prSet presAssocID="{3648D423-9ADF-4E05-82FB-DF0E7E642F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3694A635-D2D6-477E-93E8-2485077E393F}" type="pres">
      <dgm:prSet presAssocID="{3648D423-9ADF-4E05-82FB-DF0E7E642F8A}" presName="spaceRect" presStyleCnt="0"/>
      <dgm:spPr/>
    </dgm:pt>
    <dgm:pt modelId="{5B2DCD12-1008-4130-B641-18866B07FFE9}" type="pres">
      <dgm:prSet presAssocID="{3648D423-9ADF-4E05-82FB-DF0E7E642F8A}" presName="parTx" presStyleLbl="revTx" presStyleIdx="1" presStyleCnt="5">
        <dgm:presLayoutVars>
          <dgm:chMax val="0"/>
          <dgm:chPref val="0"/>
        </dgm:presLayoutVars>
      </dgm:prSet>
      <dgm:spPr/>
    </dgm:pt>
    <dgm:pt modelId="{AD75243B-A246-4F54-88EE-F82D6946CD35}" type="pres">
      <dgm:prSet presAssocID="{368F622B-E78E-4FA8-8495-308FB4FC3885}" presName="sibTrans" presStyleCnt="0"/>
      <dgm:spPr/>
    </dgm:pt>
    <dgm:pt modelId="{198A06FB-52BE-4032-B13B-47E9FE84FB06}" type="pres">
      <dgm:prSet presAssocID="{C4AAAED6-3A3B-4FCD-B153-2F440BCB4245}" presName="compNode" presStyleCnt="0"/>
      <dgm:spPr/>
    </dgm:pt>
    <dgm:pt modelId="{38C71E19-5761-4972-898F-0A66F1925F21}" type="pres">
      <dgm:prSet presAssocID="{C4AAAED6-3A3B-4FCD-B153-2F440BCB4245}" presName="bgRect" presStyleLbl="bgShp" presStyleIdx="2" presStyleCnt="5"/>
      <dgm:spPr/>
    </dgm:pt>
    <dgm:pt modelId="{68460C8A-7B2E-4F2B-8662-65F16E70F567}" type="pres">
      <dgm:prSet presAssocID="{C4AAAED6-3A3B-4FCD-B153-2F440BCB424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re"/>
        </a:ext>
      </dgm:extLst>
    </dgm:pt>
    <dgm:pt modelId="{83238012-BF65-484C-B69A-CA219DF93428}" type="pres">
      <dgm:prSet presAssocID="{C4AAAED6-3A3B-4FCD-B153-2F440BCB4245}" presName="spaceRect" presStyleCnt="0"/>
      <dgm:spPr/>
    </dgm:pt>
    <dgm:pt modelId="{18E7C2F1-2837-4628-80B4-4A5C19C21500}" type="pres">
      <dgm:prSet presAssocID="{C4AAAED6-3A3B-4FCD-B153-2F440BCB4245}" presName="parTx" presStyleLbl="revTx" presStyleIdx="2" presStyleCnt="5">
        <dgm:presLayoutVars>
          <dgm:chMax val="0"/>
          <dgm:chPref val="0"/>
        </dgm:presLayoutVars>
      </dgm:prSet>
      <dgm:spPr/>
    </dgm:pt>
    <dgm:pt modelId="{8E335021-80F8-4ED4-8238-16EB155EA0A8}" type="pres">
      <dgm:prSet presAssocID="{8E7DA9B5-A5A8-48FD-8410-D306AC767507}" presName="sibTrans" presStyleCnt="0"/>
      <dgm:spPr/>
    </dgm:pt>
    <dgm:pt modelId="{711D7631-D3EF-4E1B-91B1-FC16E95832B5}" type="pres">
      <dgm:prSet presAssocID="{A182E409-B32A-48FD-8A70-2CD9188D3739}" presName="compNode" presStyleCnt="0"/>
      <dgm:spPr/>
    </dgm:pt>
    <dgm:pt modelId="{5F437244-5A05-4809-B60D-216D9DAF15DF}" type="pres">
      <dgm:prSet presAssocID="{A182E409-B32A-48FD-8A70-2CD9188D3739}" presName="bgRect" presStyleLbl="bgShp" presStyleIdx="3" presStyleCnt="5"/>
      <dgm:spPr/>
    </dgm:pt>
    <dgm:pt modelId="{03D5A80A-D458-496E-BB11-EFCEB498E07C}" type="pres">
      <dgm:prSet presAssocID="{A182E409-B32A-48FD-8A70-2CD9188D373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lectric Car"/>
        </a:ext>
      </dgm:extLst>
    </dgm:pt>
    <dgm:pt modelId="{3086D38B-6D53-4BDE-8237-87CA4B60C1F4}" type="pres">
      <dgm:prSet presAssocID="{A182E409-B32A-48FD-8A70-2CD9188D3739}" presName="spaceRect" presStyleCnt="0"/>
      <dgm:spPr/>
    </dgm:pt>
    <dgm:pt modelId="{9CF2F17E-94C7-4FA5-B775-5ABBCCEC420A}" type="pres">
      <dgm:prSet presAssocID="{A182E409-B32A-48FD-8A70-2CD9188D3739}" presName="parTx" presStyleLbl="revTx" presStyleIdx="3" presStyleCnt="5">
        <dgm:presLayoutVars>
          <dgm:chMax val="0"/>
          <dgm:chPref val="0"/>
        </dgm:presLayoutVars>
      </dgm:prSet>
      <dgm:spPr/>
    </dgm:pt>
    <dgm:pt modelId="{06525062-9C3A-499A-AC1C-84FCEC18668D}" type="pres">
      <dgm:prSet presAssocID="{291B5A7C-F710-446B-A9FC-C2EA9D6EFB65}" presName="sibTrans" presStyleCnt="0"/>
      <dgm:spPr/>
    </dgm:pt>
    <dgm:pt modelId="{9C732FD8-75A3-49E4-A176-D4738AEEEA00}" type="pres">
      <dgm:prSet presAssocID="{0615DBBB-017B-45D6-866B-5AE83C1FCB0E}" presName="compNode" presStyleCnt="0"/>
      <dgm:spPr/>
    </dgm:pt>
    <dgm:pt modelId="{FF944206-A24C-46DD-B720-F15846C34E1B}" type="pres">
      <dgm:prSet presAssocID="{0615DBBB-017B-45D6-866B-5AE83C1FCB0E}" presName="bgRect" presStyleLbl="bgShp" presStyleIdx="4" presStyleCnt="5"/>
      <dgm:spPr/>
    </dgm:pt>
    <dgm:pt modelId="{1B296FFA-31A8-49F3-B494-FAD1E34DEB5E}" type="pres">
      <dgm:prSet presAssocID="{0615DBBB-017B-45D6-866B-5AE83C1FCB0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elder"/>
        </a:ext>
      </dgm:extLst>
    </dgm:pt>
    <dgm:pt modelId="{1250098A-D3C5-4743-927B-A0D1C7467679}" type="pres">
      <dgm:prSet presAssocID="{0615DBBB-017B-45D6-866B-5AE83C1FCB0E}" presName="spaceRect" presStyleCnt="0"/>
      <dgm:spPr/>
    </dgm:pt>
    <dgm:pt modelId="{6A2A8B60-F85A-42F0-A7C4-A1AE7260C7A9}" type="pres">
      <dgm:prSet presAssocID="{0615DBBB-017B-45D6-866B-5AE83C1FCB0E}" presName="parTx" presStyleLbl="revTx" presStyleIdx="4" presStyleCnt="5">
        <dgm:presLayoutVars>
          <dgm:chMax val="0"/>
          <dgm:chPref val="0"/>
        </dgm:presLayoutVars>
      </dgm:prSet>
      <dgm:spPr/>
    </dgm:pt>
  </dgm:ptLst>
  <dgm:cxnLst>
    <dgm:cxn modelId="{2121E219-F0ED-4D7C-9CC6-A1387E6CDA53}" srcId="{8012F9A2-CEEB-45EA-A84B-747D2D857984}" destId="{13B089EE-67D1-4F6A-B49F-A10BE2508FEE}" srcOrd="0" destOrd="0" parTransId="{5452D57F-9D1A-4E38-96A4-69C1AF27ACFD}" sibTransId="{F56ACDA7-E917-46D7-A591-3F1FB97BD6BD}"/>
    <dgm:cxn modelId="{475B4162-C36A-4487-A535-CD49E4D660AB}" srcId="{8012F9A2-CEEB-45EA-A84B-747D2D857984}" destId="{3648D423-9ADF-4E05-82FB-DF0E7E642F8A}" srcOrd="1" destOrd="0" parTransId="{5A32F4BE-7CAB-4151-B04E-2FF41797FBDA}" sibTransId="{368F622B-E78E-4FA8-8495-308FB4FC3885}"/>
    <dgm:cxn modelId="{BE341863-DA0A-4596-97CF-BDD685950844}" type="presOf" srcId="{0615DBBB-017B-45D6-866B-5AE83C1FCB0E}" destId="{6A2A8B60-F85A-42F0-A7C4-A1AE7260C7A9}" srcOrd="0" destOrd="0" presId="urn:microsoft.com/office/officeart/2018/2/layout/IconVerticalSolidList"/>
    <dgm:cxn modelId="{1DFB8C93-1A15-45C1-9896-5A3F41FED0EB}" type="presOf" srcId="{C4AAAED6-3A3B-4FCD-B153-2F440BCB4245}" destId="{18E7C2F1-2837-4628-80B4-4A5C19C21500}" srcOrd="0" destOrd="0" presId="urn:microsoft.com/office/officeart/2018/2/layout/IconVerticalSolidList"/>
    <dgm:cxn modelId="{5919789F-F75E-49E5-A647-43B05988F621}" srcId="{8012F9A2-CEEB-45EA-A84B-747D2D857984}" destId="{C4AAAED6-3A3B-4FCD-B153-2F440BCB4245}" srcOrd="2" destOrd="0" parTransId="{3754F436-0770-41B1-A6C7-DECEE231CE04}" sibTransId="{8E7DA9B5-A5A8-48FD-8410-D306AC767507}"/>
    <dgm:cxn modelId="{E80804A7-A6A9-405B-BC63-FDABB455B590}" type="presOf" srcId="{8012F9A2-CEEB-45EA-A84B-747D2D857984}" destId="{1B13E831-86ED-4FC1-A55D-5B2455C8AF6C}" srcOrd="0" destOrd="0" presId="urn:microsoft.com/office/officeart/2018/2/layout/IconVerticalSolidList"/>
    <dgm:cxn modelId="{FA41DDB4-B60E-4058-BB94-38B6E09FE946}" type="presOf" srcId="{3648D423-9ADF-4E05-82FB-DF0E7E642F8A}" destId="{5B2DCD12-1008-4130-B641-18866B07FFE9}" srcOrd="0" destOrd="0" presId="urn:microsoft.com/office/officeart/2018/2/layout/IconVerticalSolidList"/>
    <dgm:cxn modelId="{3DC67FB7-43CD-4E28-A10E-B39B2E712897}" type="presOf" srcId="{A182E409-B32A-48FD-8A70-2CD9188D3739}" destId="{9CF2F17E-94C7-4FA5-B775-5ABBCCEC420A}" srcOrd="0" destOrd="0" presId="urn:microsoft.com/office/officeart/2018/2/layout/IconVerticalSolidList"/>
    <dgm:cxn modelId="{03E405C7-03C6-4ADE-B3C4-2666FEE21265}" srcId="{8012F9A2-CEEB-45EA-A84B-747D2D857984}" destId="{0615DBBB-017B-45D6-866B-5AE83C1FCB0E}" srcOrd="4" destOrd="0" parTransId="{54A5EBC5-B900-4411-A4B0-9EA5FDDA9B11}" sibTransId="{71E0F686-0D63-45BF-87EA-25B6372017A3}"/>
    <dgm:cxn modelId="{EA903BCD-E518-4FEA-80CB-7ADD1DCD6D71}" srcId="{8012F9A2-CEEB-45EA-A84B-747D2D857984}" destId="{A182E409-B32A-48FD-8A70-2CD9188D3739}" srcOrd="3" destOrd="0" parTransId="{82645BC7-F209-4BB3-99F6-50DFA9EC0E80}" sibTransId="{291B5A7C-F710-446B-A9FC-C2EA9D6EFB65}"/>
    <dgm:cxn modelId="{1FB57FFF-155B-4E20-B425-750112EFF11A}" type="presOf" srcId="{13B089EE-67D1-4F6A-B49F-A10BE2508FEE}" destId="{3419108C-438F-4FB2-94BA-88210D70300C}" srcOrd="0" destOrd="0" presId="urn:microsoft.com/office/officeart/2018/2/layout/IconVerticalSolidList"/>
    <dgm:cxn modelId="{D1272B0D-C3AA-447B-93ED-F5B0C7B8129B}" type="presParOf" srcId="{1B13E831-86ED-4FC1-A55D-5B2455C8AF6C}" destId="{FD57F1BD-6101-49E6-B366-90E3A9AEC27A}" srcOrd="0" destOrd="0" presId="urn:microsoft.com/office/officeart/2018/2/layout/IconVerticalSolidList"/>
    <dgm:cxn modelId="{04D6606B-FACF-4ACC-8CB8-FD30D568850D}" type="presParOf" srcId="{FD57F1BD-6101-49E6-B366-90E3A9AEC27A}" destId="{9DA5280F-E86D-441A-B44B-3EDC907B0B4D}" srcOrd="0" destOrd="0" presId="urn:microsoft.com/office/officeart/2018/2/layout/IconVerticalSolidList"/>
    <dgm:cxn modelId="{DAA0BE80-AAA6-4215-B812-6A002684159F}" type="presParOf" srcId="{FD57F1BD-6101-49E6-B366-90E3A9AEC27A}" destId="{AB710B71-BA9E-410A-B625-9D12153C4974}" srcOrd="1" destOrd="0" presId="urn:microsoft.com/office/officeart/2018/2/layout/IconVerticalSolidList"/>
    <dgm:cxn modelId="{FDA2051C-28EF-43E6-B8CA-9AFF4FC3BF82}" type="presParOf" srcId="{FD57F1BD-6101-49E6-B366-90E3A9AEC27A}" destId="{6827A4AB-5F06-4C24-9BC8-FF54E222E3E2}" srcOrd="2" destOrd="0" presId="urn:microsoft.com/office/officeart/2018/2/layout/IconVerticalSolidList"/>
    <dgm:cxn modelId="{E4869B0B-D301-4CDE-976F-0C8073BB425F}" type="presParOf" srcId="{FD57F1BD-6101-49E6-B366-90E3A9AEC27A}" destId="{3419108C-438F-4FB2-94BA-88210D70300C}" srcOrd="3" destOrd="0" presId="urn:microsoft.com/office/officeart/2018/2/layout/IconVerticalSolidList"/>
    <dgm:cxn modelId="{96D261C9-5A26-40AA-A16C-F6C235E1E3F2}" type="presParOf" srcId="{1B13E831-86ED-4FC1-A55D-5B2455C8AF6C}" destId="{00174827-683F-42A2-BE3B-FCAE3346B78B}" srcOrd="1" destOrd="0" presId="urn:microsoft.com/office/officeart/2018/2/layout/IconVerticalSolidList"/>
    <dgm:cxn modelId="{621B50DD-576D-4609-BC98-E6B04940CE08}" type="presParOf" srcId="{1B13E831-86ED-4FC1-A55D-5B2455C8AF6C}" destId="{A84F76CF-596F-4CB1-ABBF-3A348A68606D}" srcOrd="2" destOrd="0" presId="urn:microsoft.com/office/officeart/2018/2/layout/IconVerticalSolidList"/>
    <dgm:cxn modelId="{FDBECB6C-79DD-45DD-A9C8-73BA2E84CB1A}" type="presParOf" srcId="{A84F76CF-596F-4CB1-ABBF-3A348A68606D}" destId="{8DEE85F5-0E40-40B2-9475-AF903708A010}" srcOrd="0" destOrd="0" presId="urn:microsoft.com/office/officeart/2018/2/layout/IconVerticalSolidList"/>
    <dgm:cxn modelId="{D839023E-8C4C-4AC1-831A-EAAB7B2823E4}" type="presParOf" srcId="{A84F76CF-596F-4CB1-ABBF-3A348A68606D}" destId="{11110AED-513B-413C-8B15-DE8279D627FB}" srcOrd="1" destOrd="0" presId="urn:microsoft.com/office/officeart/2018/2/layout/IconVerticalSolidList"/>
    <dgm:cxn modelId="{D249524D-EECA-42DD-AAC8-2131753580C5}" type="presParOf" srcId="{A84F76CF-596F-4CB1-ABBF-3A348A68606D}" destId="{3694A635-D2D6-477E-93E8-2485077E393F}" srcOrd="2" destOrd="0" presId="urn:microsoft.com/office/officeart/2018/2/layout/IconVerticalSolidList"/>
    <dgm:cxn modelId="{C1606CB0-8364-4245-A579-3E014E0ACAFF}" type="presParOf" srcId="{A84F76CF-596F-4CB1-ABBF-3A348A68606D}" destId="{5B2DCD12-1008-4130-B641-18866B07FFE9}" srcOrd="3" destOrd="0" presId="urn:microsoft.com/office/officeart/2018/2/layout/IconVerticalSolidList"/>
    <dgm:cxn modelId="{FC1FB8E1-46F3-4655-A360-80CF521E6F58}" type="presParOf" srcId="{1B13E831-86ED-4FC1-A55D-5B2455C8AF6C}" destId="{AD75243B-A246-4F54-88EE-F82D6946CD35}" srcOrd="3" destOrd="0" presId="urn:microsoft.com/office/officeart/2018/2/layout/IconVerticalSolidList"/>
    <dgm:cxn modelId="{F3665C11-5F9A-4093-A35E-E796D20BFF57}" type="presParOf" srcId="{1B13E831-86ED-4FC1-A55D-5B2455C8AF6C}" destId="{198A06FB-52BE-4032-B13B-47E9FE84FB06}" srcOrd="4" destOrd="0" presId="urn:microsoft.com/office/officeart/2018/2/layout/IconVerticalSolidList"/>
    <dgm:cxn modelId="{4348B54F-6D7B-46E9-8601-B61E485E79F2}" type="presParOf" srcId="{198A06FB-52BE-4032-B13B-47E9FE84FB06}" destId="{38C71E19-5761-4972-898F-0A66F1925F21}" srcOrd="0" destOrd="0" presId="urn:microsoft.com/office/officeart/2018/2/layout/IconVerticalSolidList"/>
    <dgm:cxn modelId="{055DD809-75C3-477E-8AAC-D0E9808506A7}" type="presParOf" srcId="{198A06FB-52BE-4032-B13B-47E9FE84FB06}" destId="{68460C8A-7B2E-4F2B-8662-65F16E70F567}" srcOrd="1" destOrd="0" presId="urn:microsoft.com/office/officeart/2018/2/layout/IconVerticalSolidList"/>
    <dgm:cxn modelId="{99BFE6A2-989A-4419-B660-E53F9FC9AB77}" type="presParOf" srcId="{198A06FB-52BE-4032-B13B-47E9FE84FB06}" destId="{83238012-BF65-484C-B69A-CA219DF93428}" srcOrd="2" destOrd="0" presId="urn:microsoft.com/office/officeart/2018/2/layout/IconVerticalSolidList"/>
    <dgm:cxn modelId="{13EAAE69-2292-4A93-AD96-C224981AC434}" type="presParOf" srcId="{198A06FB-52BE-4032-B13B-47E9FE84FB06}" destId="{18E7C2F1-2837-4628-80B4-4A5C19C21500}" srcOrd="3" destOrd="0" presId="urn:microsoft.com/office/officeart/2018/2/layout/IconVerticalSolidList"/>
    <dgm:cxn modelId="{1F2C5AEE-5E0F-446D-8E50-20FC7A485BDE}" type="presParOf" srcId="{1B13E831-86ED-4FC1-A55D-5B2455C8AF6C}" destId="{8E335021-80F8-4ED4-8238-16EB155EA0A8}" srcOrd="5" destOrd="0" presId="urn:microsoft.com/office/officeart/2018/2/layout/IconVerticalSolidList"/>
    <dgm:cxn modelId="{01C60BFE-2033-40EA-B06E-AE98A3B3254A}" type="presParOf" srcId="{1B13E831-86ED-4FC1-A55D-5B2455C8AF6C}" destId="{711D7631-D3EF-4E1B-91B1-FC16E95832B5}" srcOrd="6" destOrd="0" presId="urn:microsoft.com/office/officeart/2018/2/layout/IconVerticalSolidList"/>
    <dgm:cxn modelId="{ABF4827F-A0B8-49C4-ADD8-09296144C746}" type="presParOf" srcId="{711D7631-D3EF-4E1B-91B1-FC16E95832B5}" destId="{5F437244-5A05-4809-B60D-216D9DAF15DF}" srcOrd="0" destOrd="0" presId="urn:microsoft.com/office/officeart/2018/2/layout/IconVerticalSolidList"/>
    <dgm:cxn modelId="{E262502B-806B-4DFC-ACBC-904C703110E3}" type="presParOf" srcId="{711D7631-D3EF-4E1B-91B1-FC16E95832B5}" destId="{03D5A80A-D458-496E-BB11-EFCEB498E07C}" srcOrd="1" destOrd="0" presId="urn:microsoft.com/office/officeart/2018/2/layout/IconVerticalSolidList"/>
    <dgm:cxn modelId="{28489E49-D51D-4E8B-9D70-345A16D02563}" type="presParOf" srcId="{711D7631-D3EF-4E1B-91B1-FC16E95832B5}" destId="{3086D38B-6D53-4BDE-8237-87CA4B60C1F4}" srcOrd="2" destOrd="0" presId="urn:microsoft.com/office/officeart/2018/2/layout/IconVerticalSolidList"/>
    <dgm:cxn modelId="{5708676F-F270-4CF4-B8CD-1632C96059A5}" type="presParOf" srcId="{711D7631-D3EF-4E1B-91B1-FC16E95832B5}" destId="{9CF2F17E-94C7-4FA5-B775-5ABBCCEC420A}" srcOrd="3" destOrd="0" presId="urn:microsoft.com/office/officeart/2018/2/layout/IconVerticalSolidList"/>
    <dgm:cxn modelId="{9AC8B791-ED73-40F0-9024-D010FD5EB783}" type="presParOf" srcId="{1B13E831-86ED-4FC1-A55D-5B2455C8AF6C}" destId="{06525062-9C3A-499A-AC1C-84FCEC18668D}" srcOrd="7" destOrd="0" presId="urn:microsoft.com/office/officeart/2018/2/layout/IconVerticalSolidList"/>
    <dgm:cxn modelId="{944400A0-E22B-4B69-A4ED-76A35BA9CDED}" type="presParOf" srcId="{1B13E831-86ED-4FC1-A55D-5B2455C8AF6C}" destId="{9C732FD8-75A3-49E4-A176-D4738AEEEA00}" srcOrd="8" destOrd="0" presId="urn:microsoft.com/office/officeart/2018/2/layout/IconVerticalSolidList"/>
    <dgm:cxn modelId="{44530946-82F6-4207-87D9-D4E9A78E8337}" type="presParOf" srcId="{9C732FD8-75A3-49E4-A176-D4738AEEEA00}" destId="{FF944206-A24C-46DD-B720-F15846C34E1B}" srcOrd="0" destOrd="0" presId="urn:microsoft.com/office/officeart/2018/2/layout/IconVerticalSolidList"/>
    <dgm:cxn modelId="{A4363106-36E6-4F37-AADB-758D64105E59}" type="presParOf" srcId="{9C732FD8-75A3-49E4-A176-D4738AEEEA00}" destId="{1B296FFA-31A8-49F3-B494-FAD1E34DEB5E}" srcOrd="1" destOrd="0" presId="urn:microsoft.com/office/officeart/2018/2/layout/IconVerticalSolidList"/>
    <dgm:cxn modelId="{F9E32327-02BE-4817-95C1-A82E5709EC48}" type="presParOf" srcId="{9C732FD8-75A3-49E4-A176-D4738AEEEA00}" destId="{1250098A-D3C5-4743-927B-A0D1C7467679}" srcOrd="2" destOrd="0" presId="urn:microsoft.com/office/officeart/2018/2/layout/IconVerticalSolidList"/>
    <dgm:cxn modelId="{E40722AE-3CA4-4B93-A5D6-92AB324C9773}" type="presParOf" srcId="{9C732FD8-75A3-49E4-A176-D4738AEEEA00}" destId="{6A2A8B60-F85A-42F0-A7C4-A1AE7260C7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DBB5D-0EC5-48E4-B439-75FDA5208DE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27310D8-015F-4FCE-927E-4527EACA018B}">
      <dgm:prSet/>
      <dgm:spPr/>
      <dgm:t>
        <a:bodyPr/>
        <a:lstStyle/>
        <a:p>
          <a:r>
            <a:rPr lang="en-US"/>
            <a:t>Pathway Completer</a:t>
          </a:r>
        </a:p>
      </dgm:t>
    </dgm:pt>
    <dgm:pt modelId="{9C37711E-7B19-4629-AEA6-14686D3206F5}" type="parTrans" cxnId="{33C34CC5-87E6-42E2-9A55-99254437CE64}">
      <dgm:prSet/>
      <dgm:spPr/>
      <dgm:t>
        <a:bodyPr/>
        <a:lstStyle/>
        <a:p>
          <a:endParaRPr lang="en-US"/>
        </a:p>
      </dgm:t>
    </dgm:pt>
    <dgm:pt modelId="{14F780F8-F203-44FC-8332-5B7B01C347FA}" type="sibTrans" cxnId="{33C34CC5-87E6-42E2-9A55-99254437CE64}">
      <dgm:prSet/>
      <dgm:spPr/>
      <dgm:t>
        <a:bodyPr/>
        <a:lstStyle/>
        <a:p>
          <a:endParaRPr lang="en-US"/>
        </a:p>
      </dgm:t>
    </dgm:pt>
    <dgm:pt modelId="{D6BF5298-FE40-4AD0-8421-6284D128CC18}">
      <dgm:prSet/>
      <dgm:spPr/>
      <dgm:t>
        <a:bodyPr/>
        <a:lstStyle/>
        <a:p>
          <a:r>
            <a:rPr lang="en-US"/>
            <a:t>Industry Credentials aligned to in-demand Metro-Atlanta careers</a:t>
          </a:r>
        </a:p>
      </dgm:t>
    </dgm:pt>
    <dgm:pt modelId="{C60A6E3F-C9D0-475E-891C-03FC069E4CD0}" type="parTrans" cxnId="{E72421AC-B79B-4738-B2B6-75C94C095333}">
      <dgm:prSet/>
      <dgm:spPr/>
      <dgm:t>
        <a:bodyPr/>
        <a:lstStyle/>
        <a:p>
          <a:endParaRPr lang="en-US"/>
        </a:p>
      </dgm:t>
    </dgm:pt>
    <dgm:pt modelId="{05DD0F82-453D-4347-A7B6-02DD2078763A}" type="sibTrans" cxnId="{E72421AC-B79B-4738-B2B6-75C94C095333}">
      <dgm:prSet/>
      <dgm:spPr/>
      <dgm:t>
        <a:bodyPr/>
        <a:lstStyle/>
        <a:p>
          <a:endParaRPr lang="en-US"/>
        </a:p>
      </dgm:t>
    </dgm:pt>
    <dgm:pt modelId="{33804ABF-120F-4EB7-B119-FC4B61B66D93}">
      <dgm:prSet/>
      <dgm:spPr/>
      <dgm:t>
        <a:bodyPr/>
        <a:lstStyle/>
        <a:p>
          <a:r>
            <a:rPr lang="en-US"/>
            <a:t>Diploma Seals</a:t>
          </a:r>
        </a:p>
      </dgm:t>
    </dgm:pt>
    <dgm:pt modelId="{E33F21FF-C411-4007-B42D-F5BA3D517340}" type="parTrans" cxnId="{C3361728-C532-4DD7-ACC6-C350D334EB5F}">
      <dgm:prSet/>
      <dgm:spPr/>
      <dgm:t>
        <a:bodyPr/>
        <a:lstStyle/>
        <a:p>
          <a:endParaRPr lang="en-US"/>
        </a:p>
      </dgm:t>
    </dgm:pt>
    <dgm:pt modelId="{EF2F2D8A-AAF1-47EF-8031-E87CB94A2DB3}" type="sibTrans" cxnId="{C3361728-C532-4DD7-ACC6-C350D334EB5F}">
      <dgm:prSet/>
      <dgm:spPr/>
      <dgm:t>
        <a:bodyPr/>
        <a:lstStyle/>
        <a:p>
          <a:endParaRPr lang="en-US"/>
        </a:p>
      </dgm:t>
    </dgm:pt>
    <dgm:pt modelId="{21E3F448-5BE9-4A11-80DD-479614D723B8}">
      <dgm:prSet/>
      <dgm:spPr/>
      <dgm:t>
        <a:bodyPr/>
        <a:lstStyle/>
        <a:p>
          <a:r>
            <a:rPr lang="en-US"/>
            <a:t>Georgia Best – Employability Skills </a:t>
          </a:r>
        </a:p>
      </dgm:t>
    </dgm:pt>
    <dgm:pt modelId="{6A187D56-C294-4DF3-8C27-F80E32675270}" type="parTrans" cxnId="{D03F7944-4058-4CDA-AD2D-5265D9F7DE1E}">
      <dgm:prSet/>
      <dgm:spPr/>
      <dgm:t>
        <a:bodyPr/>
        <a:lstStyle/>
        <a:p>
          <a:endParaRPr lang="en-US"/>
        </a:p>
      </dgm:t>
    </dgm:pt>
    <dgm:pt modelId="{71D420AD-9E6D-45BD-A4BD-26F5B774856C}" type="sibTrans" cxnId="{D03F7944-4058-4CDA-AD2D-5265D9F7DE1E}">
      <dgm:prSet/>
      <dgm:spPr/>
      <dgm:t>
        <a:bodyPr/>
        <a:lstStyle/>
        <a:p>
          <a:endParaRPr lang="en-US"/>
        </a:p>
      </dgm:t>
    </dgm:pt>
    <dgm:pt modelId="{E455F80D-1828-4947-AB17-AF23791CBF95}">
      <dgm:prSet/>
      <dgm:spPr/>
      <dgm:t>
        <a:bodyPr/>
        <a:lstStyle/>
        <a:p>
          <a:r>
            <a:rPr lang="en-US"/>
            <a:t>College Credit</a:t>
          </a:r>
        </a:p>
      </dgm:t>
    </dgm:pt>
    <dgm:pt modelId="{27765795-9A62-406B-9255-B5B345F282B4}" type="parTrans" cxnId="{5A91CEA4-54A8-4D3D-8A6F-CC80E6CBB195}">
      <dgm:prSet/>
      <dgm:spPr/>
      <dgm:t>
        <a:bodyPr/>
        <a:lstStyle/>
        <a:p>
          <a:endParaRPr lang="en-US"/>
        </a:p>
      </dgm:t>
    </dgm:pt>
    <dgm:pt modelId="{4BBF7CE9-A513-4C71-B97F-BA9C3110A0E1}" type="sibTrans" cxnId="{5A91CEA4-54A8-4D3D-8A6F-CC80E6CBB195}">
      <dgm:prSet/>
      <dgm:spPr/>
      <dgm:t>
        <a:bodyPr/>
        <a:lstStyle/>
        <a:p>
          <a:endParaRPr lang="en-US"/>
        </a:p>
      </dgm:t>
    </dgm:pt>
    <dgm:pt modelId="{C5594843-C6C5-40F4-BD40-D31D03585C7F}">
      <dgm:prSet/>
      <dgm:spPr/>
      <dgm:t>
        <a:bodyPr/>
        <a:lstStyle/>
        <a:p>
          <a:r>
            <a:rPr lang="en-US"/>
            <a:t>Work-Based Learning </a:t>
          </a:r>
        </a:p>
      </dgm:t>
    </dgm:pt>
    <dgm:pt modelId="{62061696-0C50-4278-9570-9263C6C14412}" type="parTrans" cxnId="{DD2BF945-AA61-42BE-8B8E-1257F1385948}">
      <dgm:prSet/>
      <dgm:spPr/>
      <dgm:t>
        <a:bodyPr/>
        <a:lstStyle/>
        <a:p>
          <a:endParaRPr lang="en-US"/>
        </a:p>
      </dgm:t>
    </dgm:pt>
    <dgm:pt modelId="{A1BA02B3-C867-4D23-92FC-852123FF9608}" type="sibTrans" cxnId="{DD2BF945-AA61-42BE-8B8E-1257F1385948}">
      <dgm:prSet/>
      <dgm:spPr/>
      <dgm:t>
        <a:bodyPr/>
        <a:lstStyle/>
        <a:p>
          <a:endParaRPr lang="en-US"/>
        </a:p>
      </dgm:t>
    </dgm:pt>
    <dgm:pt modelId="{520F218A-EFD9-4D15-9D41-17BE8ABD98B9}">
      <dgm:prSet/>
      <dgm:spPr/>
      <dgm:t>
        <a:bodyPr/>
        <a:lstStyle/>
        <a:p>
          <a:r>
            <a:rPr lang="en-US"/>
            <a:t>Job/Apprenticeship/Internship</a:t>
          </a:r>
        </a:p>
      </dgm:t>
    </dgm:pt>
    <dgm:pt modelId="{B1EA2E33-2973-4B6E-8691-495798174B99}" type="parTrans" cxnId="{0B20BB4A-0ECD-4FB9-B017-819255AC6864}">
      <dgm:prSet/>
      <dgm:spPr/>
      <dgm:t>
        <a:bodyPr/>
        <a:lstStyle/>
        <a:p>
          <a:endParaRPr lang="en-US"/>
        </a:p>
      </dgm:t>
    </dgm:pt>
    <dgm:pt modelId="{1B346878-41A9-48F1-B956-1A44B582976A}" type="sibTrans" cxnId="{0B20BB4A-0ECD-4FB9-B017-819255AC6864}">
      <dgm:prSet/>
      <dgm:spPr/>
      <dgm:t>
        <a:bodyPr/>
        <a:lstStyle/>
        <a:p>
          <a:endParaRPr lang="en-US"/>
        </a:p>
      </dgm:t>
    </dgm:pt>
    <dgm:pt modelId="{95C4ACA6-CD07-4BB0-A068-5C5EA1391161}" type="pres">
      <dgm:prSet presAssocID="{09CDBB5D-0EC5-48E4-B439-75FDA5208DE2}" presName="linear" presStyleCnt="0">
        <dgm:presLayoutVars>
          <dgm:animLvl val="lvl"/>
          <dgm:resizeHandles val="exact"/>
        </dgm:presLayoutVars>
      </dgm:prSet>
      <dgm:spPr/>
    </dgm:pt>
    <dgm:pt modelId="{FA7DBC42-AD97-4C96-9B85-DCD47B509440}" type="pres">
      <dgm:prSet presAssocID="{B27310D8-015F-4FCE-927E-4527EACA018B}" presName="parentText" presStyleLbl="node1" presStyleIdx="0" presStyleCnt="6">
        <dgm:presLayoutVars>
          <dgm:chMax val="0"/>
          <dgm:bulletEnabled val="1"/>
        </dgm:presLayoutVars>
      </dgm:prSet>
      <dgm:spPr/>
    </dgm:pt>
    <dgm:pt modelId="{901C5830-02CE-4A93-A1EF-F6CF453AF080}" type="pres">
      <dgm:prSet presAssocID="{14F780F8-F203-44FC-8332-5B7B01C347FA}" presName="spacer" presStyleCnt="0"/>
      <dgm:spPr/>
    </dgm:pt>
    <dgm:pt modelId="{EB85FF39-F127-431C-ABD0-07B62F7461FC}" type="pres">
      <dgm:prSet presAssocID="{D6BF5298-FE40-4AD0-8421-6284D128CC18}" presName="parentText" presStyleLbl="node1" presStyleIdx="1" presStyleCnt="6">
        <dgm:presLayoutVars>
          <dgm:chMax val="0"/>
          <dgm:bulletEnabled val="1"/>
        </dgm:presLayoutVars>
      </dgm:prSet>
      <dgm:spPr/>
    </dgm:pt>
    <dgm:pt modelId="{13059557-39C0-4B76-B79E-DC9DA8D36692}" type="pres">
      <dgm:prSet presAssocID="{05DD0F82-453D-4347-A7B6-02DD2078763A}" presName="spacer" presStyleCnt="0"/>
      <dgm:spPr/>
    </dgm:pt>
    <dgm:pt modelId="{D9BADD60-859B-44A6-AF75-913FA1BEC7FD}" type="pres">
      <dgm:prSet presAssocID="{33804ABF-120F-4EB7-B119-FC4B61B66D93}" presName="parentText" presStyleLbl="node1" presStyleIdx="2" presStyleCnt="6">
        <dgm:presLayoutVars>
          <dgm:chMax val="0"/>
          <dgm:bulletEnabled val="1"/>
        </dgm:presLayoutVars>
      </dgm:prSet>
      <dgm:spPr/>
    </dgm:pt>
    <dgm:pt modelId="{55652791-0D35-405D-BF2D-B0B08B8A846D}" type="pres">
      <dgm:prSet presAssocID="{33804ABF-120F-4EB7-B119-FC4B61B66D93}" presName="childText" presStyleLbl="revTx" presStyleIdx="0" presStyleCnt="1">
        <dgm:presLayoutVars>
          <dgm:bulletEnabled val="1"/>
        </dgm:presLayoutVars>
      </dgm:prSet>
      <dgm:spPr/>
    </dgm:pt>
    <dgm:pt modelId="{DB2E2784-059D-413A-ABE8-9B2E8D4B3BA5}" type="pres">
      <dgm:prSet presAssocID="{E455F80D-1828-4947-AB17-AF23791CBF95}" presName="parentText" presStyleLbl="node1" presStyleIdx="3" presStyleCnt="6">
        <dgm:presLayoutVars>
          <dgm:chMax val="0"/>
          <dgm:bulletEnabled val="1"/>
        </dgm:presLayoutVars>
      </dgm:prSet>
      <dgm:spPr/>
    </dgm:pt>
    <dgm:pt modelId="{8E838E2F-307A-4227-8759-E475BFDC7C80}" type="pres">
      <dgm:prSet presAssocID="{4BBF7CE9-A513-4C71-B97F-BA9C3110A0E1}" presName="spacer" presStyleCnt="0"/>
      <dgm:spPr/>
    </dgm:pt>
    <dgm:pt modelId="{A97B2BCF-2F12-42BE-B4FC-144F4045F33C}" type="pres">
      <dgm:prSet presAssocID="{C5594843-C6C5-40F4-BD40-D31D03585C7F}" presName="parentText" presStyleLbl="node1" presStyleIdx="4" presStyleCnt="6">
        <dgm:presLayoutVars>
          <dgm:chMax val="0"/>
          <dgm:bulletEnabled val="1"/>
        </dgm:presLayoutVars>
      </dgm:prSet>
      <dgm:spPr/>
    </dgm:pt>
    <dgm:pt modelId="{146AAE9D-400C-42FD-BA8A-8EB69892C409}" type="pres">
      <dgm:prSet presAssocID="{A1BA02B3-C867-4D23-92FC-852123FF9608}" presName="spacer" presStyleCnt="0"/>
      <dgm:spPr/>
    </dgm:pt>
    <dgm:pt modelId="{60F7B3BA-4DFE-488C-8220-32138BA7F833}" type="pres">
      <dgm:prSet presAssocID="{520F218A-EFD9-4D15-9D41-17BE8ABD98B9}" presName="parentText" presStyleLbl="node1" presStyleIdx="5" presStyleCnt="6">
        <dgm:presLayoutVars>
          <dgm:chMax val="0"/>
          <dgm:bulletEnabled val="1"/>
        </dgm:presLayoutVars>
      </dgm:prSet>
      <dgm:spPr/>
    </dgm:pt>
  </dgm:ptLst>
  <dgm:cxnLst>
    <dgm:cxn modelId="{166D5904-D8CB-4FC5-B571-767E83D07AFD}" type="presOf" srcId="{E455F80D-1828-4947-AB17-AF23791CBF95}" destId="{DB2E2784-059D-413A-ABE8-9B2E8D4B3BA5}" srcOrd="0" destOrd="0" presId="urn:microsoft.com/office/officeart/2005/8/layout/vList2"/>
    <dgm:cxn modelId="{4BBFB70E-4EA5-4C2F-86C9-8B375F3F4C25}" type="presOf" srcId="{33804ABF-120F-4EB7-B119-FC4B61B66D93}" destId="{D9BADD60-859B-44A6-AF75-913FA1BEC7FD}" srcOrd="0" destOrd="0" presId="urn:microsoft.com/office/officeart/2005/8/layout/vList2"/>
    <dgm:cxn modelId="{C3361728-C532-4DD7-ACC6-C350D334EB5F}" srcId="{09CDBB5D-0EC5-48E4-B439-75FDA5208DE2}" destId="{33804ABF-120F-4EB7-B119-FC4B61B66D93}" srcOrd="2" destOrd="0" parTransId="{E33F21FF-C411-4007-B42D-F5BA3D517340}" sibTransId="{EF2F2D8A-AAF1-47EF-8031-E87CB94A2DB3}"/>
    <dgm:cxn modelId="{D03F7944-4058-4CDA-AD2D-5265D9F7DE1E}" srcId="{33804ABF-120F-4EB7-B119-FC4B61B66D93}" destId="{21E3F448-5BE9-4A11-80DD-479614D723B8}" srcOrd="0" destOrd="0" parTransId="{6A187D56-C294-4DF3-8C27-F80E32675270}" sibTransId="{71D420AD-9E6D-45BD-A4BD-26F5B774856C}"/>
    <dgm:cxn modelId="{DD2BF945-AA61-42BE-8B8E-1257F1385948}" srcId="{09CDBB5D-0EC5-48E4-B439-75FDA5208DE2}" destId="{C5594843-C6C5-40F4-BD40-D31D03585C7F}" srcOrd="4" destOrd="0" parTransId="{62061696-0C50-4278-9570-9263C6C14412}" sibTransId="{A1BA02B3-C867-4D23-92FC-852123FF9608}"/>
    <dgm:cxn modelId="{0B20BB4A-0ECD-4FB9-B017-819255AC6864}" srcId="{09CDBB5D-0EC5-48E4-B439-75FDA5208DE2}" destId="{520F218A-EFD9-4D15-9D41-17BE8ABD98B9}" srcOrd="5" destOrd="0" parTransId="{B1EA2E33-2973-4B6E-8691-495798174B99}" sibTransId="{1B346878-41A9-48F1-B956-1A44B582976A}"/>
    <dgm:cxn modelId="{3F589C4D-B8B2-41CB-9370-755DCC9AE199}" type="presOf" srcId="{21E3F448-5BE9-4A11-80DD-479614D723B8}" destId="{55652791-0D35-405D-BF2D-B0B08B8A846D}" srcOrd="0" destOrd="0" presId="urn:microsoft.com/office/officeart/2005/8/layout/vList2"/>
    <dgm:cxn modelId="{DFFD1D80-169D-4F0E-B0EF-DF4C2E4BA488}" type="presOf" srcId="{520F218A-EFD9-4D15-9D41-17BE8ABD98B9}" destId="{60F7B3BA-4DFE-488C-8220-32138BA7F833}" srcOrd="0" destOrd="0" presId="urn:microsoft.com/office/officeart/2005/8/layout/vList2"/>
    <dgm:cxn modelId="{5A00FC81-698F-4B0F-90CE-E12C295CD161}" type="presOf" srcId="{D6BF5298-FE40-4AD0-8421-6284D128CC18}" destId="{EB85FF39-F127-431C-ABD0-07B62F7461FC}" srcOrd="0" destOrd="0" presId="urn:microsoft.com/office/officeart/2005/8/layout/vList2"/>
    <dgm:cxn modelId="{4985FC83-6EE2-4904-BA14-FA41A853A718}" type="presOf" srcId="{B27310D8-015F-4FCE-927E-4527EACA018B}" destId="{FA7DBC42-AD97-4C96-9B85-DCD47B509440}" srcOrd="0" destOrd="0" presId="urn:microsoft.com/office/officeart/2005/8/layout/vList2"/>
    <dgm:cxn modelId="{5A91CEA4-54A8-4D3D-8A6F-CC80E6CBB195}" srcId="{09CDBB5D-0EC5-48E4-B439-75FDA5208DE2}" destId="{E455F80D-1828-4947-AB17-AF23791CBF95}" srcOrd="3" destOrd="0" parTransId="{27765795-9A62-406B-9255-B5B345F282B4}" sibTransId="{4BBF7CE9-A513-4C71-B97F-BA9C3110A0E1}"/>
    <dgm:cxn modelId="{E72421AC-B79B-4738-B2B6-75C94C095333}" srcId="{09CDBB5D-0EC5-48E4-B439-75FDA5208DE2}" destId="{D6BF5298-FE40-4AD0-8421-6284D128CC18}" srcOrd="1" destOrd="0" parTransId="{C60A6E3F-C9D0-475E-891C-03FC069E4CD0}" sibTransId="{05DD0F82-453D-4347-A7B6-02DD2078763A}"/>
    <dgm:cxn modelId="{33C34CC5-87E6-42E2-9A55-99254437CE64}" srcId="{09CDBB5D-0EC5-48E4-B439-75FDA5208DE2}" destId="{B27310D8-015F-4FCE-927E-4527EACA018B}" srcOrd="0" destOrd="0" parTransId="{9C37711E-7B19-4629-AEA6-14686D3206F5}" sibTransId="{14F780F8-F203-44FC-8332-5B7B01C347FA}"/>
    <dgm:cxn modelId="{690589EB-81FF-4076-AACB-E4CE73BBEE8D}" type="presOf" srcId="{C5594843-C6C5-40F4-BD40-D31D03585C7F}" destId="{A97B2BCF-2F12-42BE-B4FC-144F4045F33C}" srcOrd="0" destOrd="0" presId="urn:microsoft.com/office/officeart/2005/8/layout/vList2"/>
    <dgm:cxn modelId="{2DB0FCEC-1261-4826-A622-028F3F9DF4CE}" type="presOf" srcId="{09CDBB5D-0EC5-48E4-B439-75FDA5208DE2}" destId="{95C4ACA6-CD07-4BB0-A068-5C5EA1391161}" srcOrd="0" destOrd="0" presId="urn:microsoft.com/office/officeart/2005/8/layout/vList2"/>
    <dgm:cxn modelId="{ECFB5CEF-1A0C-4D53-92F9-D0F090A38778}" type="presParOf" srcId="{95C4ACA6-CD07-4BB0-A068-5C5EA1391161}" destId="{FA7DBC42-AD97-4C96-9B85-DCD47B509440}" srcOrd="0" destOrd="0" presId="urn:microsoft.com/office/officeart/2005/8/layout/vList2"/>
    <dgm:cxn modelId="{DE7EEB65-AA81-48E2-9108-15EF89E7E819}" type="presParOf" srcId="{95C4ACA6-CD07-4BB0-A068-5C5EA1391161}" destId="{901C5830-02CE-4A93-A1EF-F6CF453AF080}" srcOrd="1" destOrd="0" presId="urn:microsoft.com/office/officeart/2005/8/layout/vList2"/>
    <dgm:cxn modelId="{962D716B-6A2B-44BD-B10D-BE08830A62B1}" type="presParOf" srcId="{95C4ACA6-CD07-4BB0-A068-5C5EA1391161}" destId="{EB85FF39-F127-431C-ABD0-07B62F7461FC}" srcOrd="2" destOrd="0" presId="urn:microsoft.com/office/officeart/2005/8/layout/vList2"/>
    <dgm:cxn modelId="{07673547-11C1-4F26-9CAC-D6A50213DC32}" type="presParOf" srcId="{95C4ACA6-CD07-4BB0-A068-5C5EA1391161}" destId="{13059557-39C0-4B76-B79E-DC9DA8D36692}" srcOrd="3" destOrd="0" presId="urn:microsoft.com/office/officeart/2005/8/layout/vList2"/>
    <dgm:cxn modelId="{246A6071-D879-4479-8C7E-D12566656AE7}" type="presParOf" srcId="{95C4ACA6-CD07-4BB0-A068-5C5EA1391161}" destId="{D9BADD60-859B-44A6-AF75-913FA1BEC7FD}" srcOrd="4" destOrd="0" presId="urn:microsoft.com/office/officeart/2005/8/layout/vList2"/>
    <dgm:cxn modelId="{5E990301-5683-4ED7-B12E-9E285D854E39}" type="presParOf" srcId="{95C4ACA6-CD07-4BB0-A068-5C5EA1391161}" destId="{55652791-0D35-405D-BF2D-B0B08B8A846D}" srcOrd="5" destOrd="0" presId="urn:microsoft.com/office/officeart/2005/8/layout/vList2"/>
    <dgm:cxn modelId="{47C43F1E-F550-44C7-8C89-6EFD71F1F787}" type="presParOf" srcId="{95C4ACA6-CD07-4BB0-A068-5C5EA1391161}" destId="{DB2E2784-059D-413A-ABE8-9B2E8D4B3BA5}" srcOrd="6" destOrd="0" presId="urn:microsoft.com/office/officeart/2005/8/layout/vList2"/>
    <dgm:cxn modelId="{976ADD59-B1AF-46E2-91C2-AEBCD6234F62}" type="presParOf" srcId="{95C4ACA6-CD07-4BB0-A068-5C5EA1391161}" destId="{8E838E2F-307A-4227-8759-E475BFDC7C80}" srcOrd="7" destOrd="0" presId="urn:microsoft.com/office/officeart/2005/8/layout/vList2"/>
    <dgm:cxn modelId="{12E39587-A55C-4E40-A3FC-E2F6BA5E0C94}" type="presParOf" srcId="{95C4ACA6-CD07-4BB0-A068-5C5EA1391161}" destId="{A97B2BCF-2F12-42BE-B4FC-144F4045F33C}" srcOrd="8" destOrd="0" presId="urn:microsoft.com/office/officeart/2005/8/layout/vList2"/>
    <dgm:cxn modelId="{F2465D48-C73F-407A-9C20-19392F7749E7}" type="presParOf" srcId="{95C4ACA6-CD07-4BB0-A068-5C5EA1391161}" destId="{146AAE9D-400C-42FD-BA8A-8EB69892C409}" srcOrd="9" destOrd="0" presId="urn:microsoft.com/office/officeart/2005/8/layout/vList2"/>
    <dgm:cxn modelId="{9B5DC34F-03FF-4A0E-8D7C-FBF07E4D0C43}" type="presParOf" srcId="{95C4ACA6-CD07-4BB0-A068-5C5EA1391161}" destId="{60F7B3BA-4DFE-488C-8220-32138BA7F83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12BD7E-B549-4D0D-9244-E0A8C9F9B95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6ED3BC-A8D2-4B1A-887C-232E822681D8}">
      <dgm:prSet/>
      <dgm:spPr/>
      <dgm:t>
        <a:bodyPr/>
        <a:lstStyle/>
        <a:p>
          <a:pPr>
            <a:lnSpc>
              <a:spcPct val="100000"/>
            </a:lnSpc>
          </a:pPr>
          <a:r>
            <a:rPr lang="en-US"/>
            <a:t>Time</a:t>
          </a:r>
        </a:p>
      </dgm:t>
    </dgm:pt>
    <dgm:pt modelId="{4D4B726E-7826-48AD-954C-78EE6F3128F1}" type="parTrans" cxnId="{26C236E0-CD11-4504-B1B7-300E2136E4B0}">
      <dgm:prSet/>
      <dgm:spPr/>
      <dgm:t>
        <a:bodyPr/>
        <a:lstStyle/>
        <a:p>
          <a:endParaRPr lang="en-US"/>
        </a:p>
      </dgm:t>
    </dgm:pt>
    <dgm:pt modelId="{3064AC9E-858A-4F10-BAA4-42D60D9B722F}" type="sibTrans" cxnId="{26C236E0-CD11-4504-B1B7-300E2136E4B0}">
      <dgm:prSet/>
      <dgm:spPr/>
      <dgm:t>
        <a:bodyPr/>
        <a:lstStyle/>
        <a:p>
          <a:endParaRPr lang="en-US"/>
        </a:p>
      </dgm:t>
    </dgm:pt>
    <dgm:pt modelId="{B39DE052-F34C-43F8-8B55-C9CCD6FD5E16}">
      <dgm:prSet/>
      <dgm:spPr/>
      <dgm:t>
        <a:bodyPr/>
        <a:lstStyle/>
        <a:p>
          <a:pPr>
            <a:lnSpc>
              <a:spcPct val="100000"/>
            </a:lnSpc>
          </a:pPr>
          <a:r>
            <a:rPr lang="en-US"/>
            <a:t>Talent</a:t>
          </a:r>
        </a:p>
      </dgm:t>
    </dgm:pt>
    <dgm:pt modelId="{9A51570D-EA42-4AA6-A06A-2F789D16232E}" type="parTrans" cxnId="{B32B5523-43BE-4394-AD7D-4F0AB5F8013D}">
      <dgm:prSet/>
      <dgm:spPr/>
      <dgm:t>
        <a:bodyPr/>
        <a:lstStyle/>
        <a:p>
          <a:endParaRPr lang="en-US"/>
        </a:p>
      </dgm:t>
    </dgm:pt>
    <dgm:pt modelId="{17D93854-1ECA-4CEE-858C-F778D47678ED}" type="sibTrans" cxnId="{B32B5523-43BE-4394-AD7D-4F0AB5F8013D}">
      <dgm:prSet/>
      <dgm:spPr/>
      <dgm:t>
        <a:bodyPr/>
        <a:lstStyle/>
        <a:p>
          <a:endParaRPr lang="en-US"/>
        </a:p>
      </dgm:t>
    </dgm:pt>
    <dgm:pt modelId="{A3422D53-F9C8-4C2A-A3C7-C73615C44F35}">
      <dgm:prSet/>
      <dgm:spPr/>
      <dgm:t>
        <a:bodyPr/>
        <a:lstStyle/>
        <a:p>
          <a:pPr>
            <a:lnSpc>
              <a:spcPct val="100000"/>
            </a:lnSpc>
          </a:pPr>
          <a:r>
            <a:rPr lang="en-US"/>
            <a:t>Treasure</a:t>
          </a:r>
        </a:p>
      </dgm:t>
    </dgm:pt>
    <dgm:pt modelId="{9D7F60C3-F6CB-4E39-B426-68B2ED009DB7}" type="parTrans" cxnId="{CF4F3D70-FCA9-4F16-B01A-685954B167A5}">
      <dgm:prSet/>
      <dgm:spPr/>
      <dgm:t>
        <a:bodyPr/>
        <a:lstStyle/>
        <a:p>
          <a:endParaRPr lang="en-US"/>
        </a:p>
      </dgm:t>
    </dgm:pt>
    <dgm:pt modelId="{FEE114E8-7664-41AE-B448-3C7FA258F84C}" type="sibTrans" cxnId="{CF4F3D70-FCA9-4F16-B01A-685954B167A5}">
      <dgm:prSet/>
      <dgm:spPr/>
      <dgm:t>
        <a:bodyPr/>
        <a:lstStyle/>
        <a:p>
          <a:endParaRPr lang="en-US"/>
        </a:p>
      </dgm:t>
    </dgm:pt>
    <dgm:pt modelId="{8E6BABD9-B1E9-4175-B8DF-86ED2B81F0A3}" type="pres">
      <dgm:prSet presAssocID="{F412BD7E-B549-4D0D-9244-E0A8C9F9B954}" presName="root" presStyleCnt="0">
        <dgm:presLayoutVars>
          <dgm:dir/>
          <dgm:resizeHandles val="exact"/>
        </dgm:presLayoutVars>
      </dgm:prSet>
      <dgm:spPr/>
    </dgm:pt>
    <dgm:pt modelId="{7C570E1E-5F33-4A67-837A-8BCEE12B8BC3}" type="pres">
      <dgm:prSet presAssocID="{606ED3BC-A8D2-4B1A-887C-232E822681D8}" presName="compNode" presStyleCnt="0"/>
      <dgm:spPr/>
    </dgm:pt>
    <dgm:pt modelId="{570784A0-7CDC-42B3-A118-95704BE159B6}" type="pres">
      <dgm:prSet presAssocID="{606ED3BC-A8D2-4B1A-887C-232E822681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9C9FA040-4433-4B76-B06B-B64C384901A3}" type="pres">
      <dgm:prSet presAssocID="{606ED3BC-A8D2-4B1A-887C-232E822681D8}" presName="spaceRect" presStyleCnt="0"/>
      <dgm:spPr/>
    </dgm:pt>
    <dgm:pt modelId="{1E479588-6D8F-4EB2-9332-B0ECFF75CFD7}" type="pres">
      <dgm:prSet presAssocID="{606ED3BC-A8D2-4B1A-887C-232E822681D8}" presName="textRect" presStyleLbl="revTx" presStyleIdx="0" presStyleCnt="3">
        <dgm:presLayoutVars>
          <dgm:chMax val="1"/>
          <dgm:chPref val="1"/>
        </dgm:presLayoutVars>
      </dgm:prSet>
      <dgm:spPr/>
    </dgm:pt>
    <dgm:pt modelId="{3AEBC897-0AF4-4F21-9B88-5D5162A4F687}" type="pres">
      <dgm:prSet presAssocID="{3064AC9E-858A-4F10-BAA4-42D60D9B722F}" presName="sibTrans" presStyleCnt="0"/>
      <dgm:spPr/>
    </dgm:pt>
    <dgm:pt modelId="{CA062E8B-CE09-4263-8073-312D7184D792}" type="pres">
      <dgm:prSet presAssocID="{B39DE052-F34C-43F8-8B55-C9CCD6FD5E16}" presName="compNode" presStyleCnt="0"/>
      <dgm:spPr/>
    </dgm:pt>
    <dgm:pt modelId="{C314013A-1419-44B4-8088-EB323F5A53BF}" type="pres">
      <dgm:prSet presAssocID="{B39DE052-F34C-43F8-8B55-C9CCD6FD5E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sic"/>
        </a:ext>
      </dgm:extLst>
    </dgm:pt>
    <dgm:pt modelId="{42426FD0-B019-40A0-8242-01DB96B1B3FC}" type="pres">
      <dgm:prSet presAssocID="{B39DE052-F34C-43F8-8B55-C9CCD6FD5E16}" presName="spaceRect" presStyleCnt="0"/>
      <dgm:spPr/>
    </dgm:pt>
    <dgm:pt modelId="{69F0788D-F930-4808-9DB3-7325232A888E}" type="pres">
      <dgm:prSet presAssocID="{B39DE052-F34C-43F8-8B55-C9CCD6FD5E16}" presName="textRect" presStyleLbl="revTx" presStyleIdx="1" presStyleCnt="3">
        <dgm:presLayoutVars>
          <dgm:chMax val="1"/>
          <dgm:chPref val="1"/>
        </dgm:presLayoutVars>
      </dgm:prSet>
      <dgm:spPr/>
    </dgm:pt>
    <dgm:pt modelId="{6F3674A1-0D8A-4FF7-8E8D-D0EA0AE67A3E}" type="pres">
      <dgm:prSet presAssocID="{17D93854-1ECA-4CEE-858C-F778D47678ED}" presName="sibTrans" presStyleCnt="0"/>
      <dgm:spPr/>
    </dgm:pt>
    <dgm:pt modelId="{E4A7C577-A715-47F7-854B-EA60AEA3A1F8}" type="pres">
      <dgm:prSet presAssocID="{A3422D53-F9C8-4C2A-A3C7-C73615C44F35}" presName="compNode" presStyleCnt="0"/>
      <dgm:spPr/>
    </dgm:pt>
    <dgm:pt modelId="{6FF730D6-A923-4047-A96A-E65059BD1A6E}" type="pres">
      <dgm:prSet presAssocID="{A3422D53-F9C8-4C2A-A3C7-C73615C44F3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B2EBF318-2758-48C7-8B9C-56DE30371FB9}" type="pres">
      <dgm:prSet presAssocID="{A3422D53-F9C8-4C2A-A3C7-C73615C44F35}" presName="spaceRect" presStyleCnt="0"/>
      <dgm:spPr/>
    </dgm:pt>
    <dgm:pt modelId="{C8019E5B-B503-4821-9A76-45F616B84094}" type="pres">
      <dgm:prSet presAssocID="{A3422D53-F9C8-4C2A-A3C7-C73615C44F35}" presName="textRect" presStyleLbl="revTx" presStyleIdx="2" presStyleCnt="3">
        <dgm:presLayoutVars>
          <dgm:chMax val="1"/>
          <dgm:chPref val="1"/>
        </dgm:presLayoutVars>
      </dgm:prSet>
      <dgm:spPr/>
    </dgm:pt>
  </dgm:ptLst>
  <dgm:cxnLst>
    <dgm:cxn modelId="{B32B5523-43BE-4394-AD7D-4F0AB5F8013D}" srcId="{F412BD7E-B549-4D0D-9244-E0A8C9F9B954}" destId="{B39DE052-F34C-43F8-8B55-C9CCD6FD5E16}" srcOrd="1" destOrd="0" parTransId="{9A51570D-EA42-4AA6-A06A-2F789D16232E}" sibTransId="{17D93854-1ECA-4CEE-858C-F778D47678ED}"/>
    <dgm:cxn modelId="{CF4F3D70-FCA9-4F16-B01A-685954B167A5}" srcId="{F412BD7E-B549-4D0D-9244-E0A8C9F9B954}" destId="{A3422D53-F9C8-4C2A-A3C7-C73615C44F35}" srcOrd="2" destOrd="0" parTransId="{9D7F60C3-F6CB-4E39-B426-68B2ED009DB7}" sibTransId="{FEE114E8-7664-41AE-B448-3C7FA258F84C}"/>
    <dgm:cxn modelId="{0C4C348D-52CC-455B-BB93-2998DEA15DCC}" type="presOf" srcId="{F412BD7E-B549-4D0D-9244-E0A8C9F9B954}" destId="{8E6BABD9-B1E9-4175-B8DF-86ED2B81F0A3}" srcOrd="0" destOrd="0" presId="urn:microsoft.com/office/officeart/2018/2/layout/IconLabelList"/>
    <dgm:cxn modelId="{883EA599-34C8-49C5-8571-8C5F127B8542}" type="presOf" srcId="{A3422D53-F9C8-4C2A-A3C7-C73615C44F35}" destId="{C8019E5B-B503-4821-9A76-45F616B84094}" srcOrd="0" destOrd="0" presId="urn:microsoft.com/office/officeart/2018/2/layout/IconLabelList"/>
    <dgm:cxn modelId="{CFB781C0-CC89-491C-8260-8C8FED5BFAF2}" type="presOf" srcId="{606ED3BC-A8D2-4B1A-887C-232E822681D8}" destId="{1E479588-6D8F-4EB2-9332-B0ECFF75CFD7}" srcOrd="0" destOrd="0" presId="urn:microsoft.com/office/officeart/2018/2/layout/IconLabelList"/>
    <dgm:cxn modelId="{C10A25CF-7759-40BB-B08F-3617A37036DA}" type="presOf" srcId="{B39DE052-F34C-43F8-8B55-C9CCD6FD5E16}" destId="{69F0788D-F930-4808-9DB3-7325232A888E}" srcOrd="0" destOrd="0" presId="urn:microsoft.com/office/officeart/2018/2/layout/IconLabelList"/>
    <dgm:cxn modelId="{26C236E0-CD11-4504-B1B7-300E2136E4B0}" srcId="{F412BD7E-B549-4D0D-9244-E0A8C9F9B954}" destId="{606ED3BC-A8D2-4B1A-887C-232E822681D8}" srcOrd="0" destOrd="0" parTransId="{4D4B726E-7826-48AD-954C-78EE6F3128F1}" sibTransId="{3064AC9E-858A-4F10-BAA4-42D60D9B722F}"/>
    <dgm:cxn modelId="{8D2D44CA-5753-4B85-809F-62A8C167D483}" type="presParOf" srcId="{8E6BABD9-B1E9-4175-B8DF-86ED2B81F0A3}" destId="{7C570E1E-5F33-4A67-837A-8BCEE12B8BC3}" srcOrd="0" destOrd="0" presId="urn:microsoft.com/office/officeart/2018/2/layout/IconLabelList"/>
    <dgm:cxn modelId="{3F880E47-C634-4840-B2C5-72CD130DE85A}" type="presParOf" srcId="{7C570E1E-5F33-4A67-837A-8BCEE12B8BC3}" destId="{570784A0-7CDC-42B3-A118-95704BE159B6}" srcOrd="0" destOrd="0" presId="urn:microsoft.com/office/officeart/2018/2/layout/IconLabelList"/>
    <dgm:cxn modelId="{B6E68809-30CB-437D-9AC7-1230DDDDDDA3}" type="presParOf" srcId="{7C570E1E-5F33-4A67-837A-8BCEE12B8BC3}" destId="{9C9FA040-4433-4B76-B06B-B64C384901A3}" srcOrd="1" destOrd="0" presId="urn:microsoft.com/office/officeart/2018/2/layout/IconLabelList"/>
    <dgm:cxn modelId="{99E6FC9F-73B3-4A99-A9EE-F9FD05677438}" type="presParOf" srcId="{7C570E1E-5F33-4A67-837A-8BCEE12B8BC3}" destId="{1E479588-6D8F-4EB2-9332-B0ECFF75CFD7}" srcOrd="2" destOrd="0" presId="urn:microsoft.com/office/officeart/2018/2/layout/IconLabelList"/>
    <dgm:cxn modelId="{A85361FA-E38D-4910-8553-C2981C5219CC}" type="presParOf" srcId="{8E6BABD9-B1E9-4175-B8DF-86ED2B81F0A3}" destId="{3AEBC897-0AF4-4F21-9B88-5D5162A4F687}" srcOrd="1" destOrd="0" presId="urn:microsoft.com/office/officeart/2018/2/layout/IconLabelList"/>
    <dgm:cxn modelId="{0F710FA7-65E0-4E94-B327-16832F469651}" type="presParOf" srcId="{8E6BABD9-B1E9-4175-B8DF-86ED2B81F0A3}" destId="{CA062E8B-CE09-4263-8073-312D7184D792}" srcOrd="2" destOrd="0" presId="urn:microsoft.com/office/officeart/2018/2/layout/IconLabelList"/>
    <dgm:cxn modelId="{449673CE-A09B-463F-ADEB-F3A90BC01A6E}" type="presParOf" srcId="{CA062E8B-CE09-4263-8073-312D7184D792}" destId="{C314013A-1419-44B4-8088-EB323F5A53BF}" srcOrd="0" destOrd="0" presId="urn:microsoft.com/office/officeart/2018/2/layout/IconLabelList"/>
    <dgm:cxn modelId="{7B1D639A-2AD1-4037-A51A-B988C0AA9FC7}" type="presParOf" srcId="{CA062E8B-CE09-4263-8073-312D7184D792}" destId="{42426FD0-B019-40A0-8242-01DB96B1B3FC}" srcOrd="1" destOrd="0" presId="urn:microsoft.com/office/officeart/2018/2/layout/IconLabelList"/>
    <dgm:cxn modelId="{0081517B-054D-40DD-B543-CFCAD82E6BD3}" type="presParOf" srcId="{CA062E8B-CE09-4263-8073-312D7184D792}" destId="{69F0788D-F930-4808-9DB3-7325232A888E}" srcOrd="2" destOrd="0" presId="urn:microsoft.com/office/officeart/2018/2/layout/IconLabelList"/>
    <dgm:cxn modelId="{29BD2B64-2209-4E75-AE48-6E2C455E4468}" type="presParOf" srcId="{8E6BABD9-B1E9-4175-B8DF-86ED2B81F0A3}" destId="{6F3674A1-0D8A-4FF7-8E8D-D0EA0AE67A3E}" srcOrd="3" destOrd="0" presId="urn:microsoft.com/office/officeart/2018/2/layout/IconLabelList"/>
    <dgm:cxn modelId="{1F2C7872-7634-40E6-9BCD-1D645A2F0050}" type="presParOf" srcId="{8E6BABD9-B1E9-4175-B8DF-86ED2B81F0A3}" destId="{E4A7C577-A715-47F7-854B-EA60AEA3A1F8}" srcOrd="4" destOrd="0" presId="urn:microsoft.com/office/officeart/2018/2/layout/IconLabelList"/>
    <dgm:cxn modelId="{44F90389-10BD-4D7F-81AD-38A5F407298F}" type="presParOf" srcId="{E4A7C577-A715-47F7-854B-EA60AEA3A1F8}" destId="{6FF730D6-A923-4047-A96A-E65059BD1A6E}" srcOrd="0" destOrd="0" presId="urn:microsoft.com/office/officeart/2018/2/layout/IconLabelList"/>
    <dgm:cxn modelId="{D25BFB08-1DB8-4E5E-9162-FFF7DB650631}" type="presParOf" srcId="{E4A7C577-A715-47F7-854B-EA60AEA3A1F8}" destId="{B2EBF318-2758-48C7-8B9C-56DE30371FB9}" srcOrd="1" destOrd="0" presId="urn:microsoft.com/office/officeart/2018/2/layout/IconLabelList"/>
    <dgm:cxn modelId="{6609EF6E-3E7D-4320-8972-8B0054263A9F}" type="presParOf" srcId="{E4A7C577-A715-47F7-854B-EA60AEA3A1F8}" destId="{C8019E5B-B503-4821-9A76-45F616B8409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B54481-8B19-46B1-A4CD-2218B65A6ED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A984DC-0A5B-43E0-9D29-6697542E89B5}">
      <dgm:prSet/>
      <dgm:spPr/>
      <dgm:t>
        <a:bodyPr/>
        <a:lstStyle/>
        <a:p>
          <a:pPr>
            <a:lnSpc>
              <a:spcPct val="100000"/>
            </a:lnSpc>
          </a:pPr>
          <a:r>
            <a:rPr lang="en-US"/>
            <a:t>Career Fair </a:t>
          </a:r>
        </a:p>
      </dgm:t>
    </dgm:pt>
    <dgm:pt modelId="{E8DDC90E-329C-439C-B253-D4F504B36321}" type="parTrans" cxnId="{82686D48-E047-47EC-95DD-2F4DE2693B3D}">
      <dgm:prSet/>
      <dgm:spPr/>
      <dgm:t>
        <a:bodyPr/>
        <a:lstStyle/>
        <a:p>
          <a:endParaRPr lang="en-US"/>
        </a:p>
      </dgm:t>
    </dgm:pt>
    <dgm:pt modelId="{DC17690C-43CA-4A96-A600-05F06B5BA577}" type="sibTrans" cxnId="{82686D48-E047-47EC-95DD-2F4DE2693B3D}">
      <dgm:prSet/>
      <dgm:spPr/>
      <dgm:t>
        <a:bodyPr/>
        <a:lstStyle/>
        <a:p>
          <a:pPr>
            <a:lnSpc>
              <a:spcPct val="100000"/>
            </a:lnSpc>
          </a:pPr>
          <a:endParaRPr lang="en-US"/>
        </a:p>
      </dgm:t>
    </dgm:pt>
    <dgm:pt modelId="{D3FCF2DC-643B-49E0-AECB-DF0B9989F9C6}">
      <dgm:prSet/>
      <dgm:spPr/>
      <dgm:t>
        <a:bodyPr/>
        <a:lstStyle/>
        <a:p>
          <a:pPr>
            <a:lnSpc>
              <a:spcPct val="100000"/>
            </a:lnSpc>
          </a:pPr>
          <a:r>
            <a:rPr lang="en-US"/>
            <a:t>Work-Based Learning</a:t>
          </a:r>
        </a:p>
      </dgm:t>
    </dgm:pt>
    <dgm:pt modelId="{D70E6C03-C2E8-40D8-861E-51547DF7105F}" type="parTrans" cxnId="{3C4B18DE-530C-41F3-8219-09C090B8DEAB}">
      <dgm:prSet/>
      <dgm:spPr/>
      <dgm:t>
        <a:bodyPr/>
        <a:lstStyle/>
        <a:p>
          <a:endParaRPr lang="en-US"/>
        </a:p>
      </dgm:t>
    </dgm:pt>
    <dgm:pt modelId="{BE38B40E-C318-4D72-906D-40573AD4B10E}" type="sibTrans" cxnId="{3C4B18DE-530C-41F3-8219-09C090B8DEAB}">
      <dgm:prSet/>
      <dgm:spPr/>
      <dgm:t>
        <a:bodyPr/>
        <a:lstStyle/>
        <a:p>
          <a:endParaRPr lang="en-US"/>
        </a:p>
      </dgm:t>
    </dgm:pt>
    <dgm:pt modelId="{87E5F901-D178-49BA-84CC-74004B481ACD}" type="pres">
      <dgm:prSet presAssocID="{00B54481-8B19-46B1-A4CD-2218B65A6EDA}" presName="root" presStyleCnt="0">
        <dgm:presLayoutVars>
          <dgm:dir/>
          <dgm:resizeHandles val="exact"/>
        </dgm:presLayoutVars>
      </dgm:prSet>
      <dgm:spPr/>
    </dgm:pt>
    <dgm:pt modelId="{68CA9ECD-60DF-4D3A-8B45-599DC3714662}" type="pres">
      <dgm:prSet presAssocID="{00B54481-8B19-46B1-A4CD-2218B65A6EDA}" presName="container" presStyleCnt="0">
        <dgm:presLayoutVars>
          <dgm:dir/>
          <dgm:resizeHandles val="exact"/>
        </dgm:presLayoutVars>
      </dgm:prSet>
      <dgm:spPr/>
    </dgm:pt>
    <dgm:pt modelId="{1155A2EC-2A3F-436E-9AF1-A12EE147A55D}" type="pres">
      <dgm:prSet presAssocID="{0BA984DC-0A5B-43E0-9D29-6697542E89B5}" presName="compNode" presStyleCnt="0"/>
      <dgm:spPr/>
    </dgm:pt>
    <dgm:pt modelId="{F883D81C-F211-4D2E-B34F-6AF9D1397AE0}" type="pres">
      <dgm:prSet presAssocID="{0BA984DC-0A5B-43E0-9D29-6697542E89B5}" presName="iconBgRect" presStyleLbl="bgShp" presStyleIdx="0" presStyleCnt="2"/>
      <dgm:spPr/>
    </dgm:pt>
    <dgm:pt modelId="{2F6412FE-049E-4D55-8598-670B2C09DB53}" type="pres">
      <dgm:prSet presAssocID="{0BA984DC-0A5B-43E0-9D29-6697542E89B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AC0C7255-E470-4B9E-9E61-C01A747F6341}" type="pres">
      <dgm:prSet presAssocID="{0BA984DC-0A5B-43E0-9D29-6697542E89B5}" presName="spaceRect" presStyleCnt="0"/>
      <dgm:spPr/>
    </dgm:pt>
    <dgm:pt modelId="{A84CB49C-EC18-4A9D-B19A-FEC8B1F5192F}" type="pres">
      <dgm:prSet presAssocID="{0BA984DC-0A5B-43E0-9D29-6697542E89B5}" presName="textRect" presStyleLbl="revTx" presStyleIdx="0" presStyleCnt="2">
        <dgm:presLayoutVars>
          <dgm:chMax val="1"/>
          <dgm:chPref val="1"/>
        </dgm:presLayoutVars>
      </dgm:prSet>
      <dgm:spPr/>
    </dgm:pt>
    <dgm:pt modelId="{7A1F9FD5-74C1-4F58-AD12-3E3904DF4A2A}" type="pres">
      <dgm:prSet presAssocID="{DC17690C-43CA-4A96-A600-05F06B5BA577}" presName="sibTrans" presStyleLbl="sibTrans2D1" presStyleIdx="0" presStyleCnt="0"/>
      <dgm:spPr/>
    </dgm:pt>
    <dgm:pt modelId="{855A220B-7819-4E4B-AA99-636CDD03B657}" type="pres">
      <dgm:prSet presAssocID="{D3FCF2DC-643B-49E0-AECB-DF0B9989F9C6}" presName="compNode" presStyleCnt="0"/>
      <dgm:spPr/>
    </dgm:pt>
    <dgm:pt modelId="{F51DDBD8-9C18-41E4-B309-5F02498B585D}" type="pres">
      <dgm:prSet presAssocID="{D3FCF2DC-643B-49E0-AECB-DF0B9989F9C6}" presName="iconBgRect" presStyleLbl="bgShp" presStyleIdx="1" presStyleCnt="2"/>
      <dgm:spPr/>
    </dgm:pt>
    <dgm:pt modelId="{6F9F08A6-5B81-4B02-A0F3-DE2DBCABFD1C}" type="pres">
      <dgm:prSet presAssocID="{D3FCF2DC-643B-49E0-AECB-DF0B9989F9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158804C2-A5C9-41A0-B52B-FAF900B390AF}" type="pres">
      <dgm:prSet presAssocID="{D3FCF2DC-643B-49E0-AECB-DF0B9989F9C6}" presName="spaceRect" presStyleCnt="0"/>
      <dgm:spPr/>
    </dgm:pt>
    <dgm:pt modelId="{15A1D1DE-BB5E-47D2-AAF6-9D409FB1E7D6}" type="pres">
      <dgm:prSet presAssocID="{D3FCF2DC-643B-49E0-AECB-DF0B9989F9C6}" presName="textRect" presStyleLbl="revTx" presStyleIdx="1" presStyleCnt="2">
        <dgm:presLayoutVars>
          <dgm:chMax val="1"/>
          <dgm:chPref val="1"/>
        </dgm:presLayoutVars>
      </dgm:prSet>
      <dgm:spPr/>
    </dgm:pt>
  </dgm:ptLst>
  <dgm:cxnLst>
    <dgm:cxn modelId="{81C3B601-B204-4480-844A-6BD48DD1A0AC}" type="presOf" srcId="{0BA984DC-0A5B-43E0-9D29-6697542E89B5}" destId="{A84CB49C-EC18-4A9D-B19A-FEC8B1F5192F}" srcOrd="0" destOrd="0" presId="urn:microsoft.com/office/officeart/2018/2/layout/IconCircleList"/>
    <dgm:cxn modelId="{82686D48-E047-47EC-95DD-2F4DE2693B3D}" srcId="{00B54481-8B19-46B1-A4CD-2218B65A6EDA}" destId="{0BA984DC-0A5B-43E0-9D29-6697542E89B5}" srcOrd="0" destOrd="0" parTransId="{E8DDC90E-329C-439C-B253-D4F504B36321}" sibTransId="{DC17690C-43CA-4A96-A600-05F06B5BA577}"/>
    <dgm:cxn modelId="{E9A0AB6A-8BF5-4E58-BE84-DDF60115B8B0}" type="presOf" srcId="{DC17690C-43CA-4A96-A600-05F06B5BA577}" destId="{7A1F9FD5-74C1-4F58-AD12-3E3904DF4A2A}" srcOrd="0" destOrd="0" presId="urn:microsoft.com/office/officeart/2018/2/layout/IconCircleList"/>
    <dgm:cxn modelId="{D572A092-9B0E-4A68-B9A0-6E5DB438316B}" type="presOf" srcId="{00B54481-8B19-46B1-A4CD-2218B65A6EDA}" destId="{87E5F901-D178-49BA-84CC-74004B481ACD}" srcOrd="0" destOrd="0" presId="urn:microsoft.com/office/officeart/2018/2/layout/IconCircleList"/>
    <dgm:cxn modelId="{48272E93-D024-435E-B723-CC3D401A04EF}" type="presOf" srcId="{D3FCF2DC-643B-49E0-AECB-DF0B9989F9C6}" destId="{15A1D1DE-BB5E-47D2-AAF6-9D409FB1E7D6}" srcOrd="0" destOrd="0" presId="urn:microsoft.com/office/officeart/2018/2/layout/IconCircleList"/>
    <dgm:cxn modelId="{3C4B18DE-530C-41F3-8219-09C090B8DEAB}" srcId="{00B54481-8B19-46B1-A4CD-2218B65A6EDA}" destId="{D3FCF2DC-643B-49E0-AECB-DF0B9989F9C6}" srcOrd="1" destOrd="0" parTransId="{D70E6C03-C2E8-40D8-861E-51547DF7105F}" sibTransId="{BE38B40E-C318-4D72-906D-40573AD4B10E}"/>
    <dgm:cxn modelId="{568759FE-B6A8-4208-A604-57A6B441E673}" type="presParOf" srcId="{87E5F901-D178-49BA-84CC-74004B481ACD}" destId="{68CA9ECD-60DF-4D3A-8B45-599DC3714662}" srcOrd="0" destOrd="0" presId="urn:microsoft.com/office/officeart/2018/2/layout/IconCircleList"/>
    <dgm:cxn modelId="{B4010267-BF82-430D-9A94-EAFC8B240915}" type="presParOf" srcId="{68CA9ECD-60DF-4D3A-8B45-599DC3714662}" destId="{1155A2EC-2A3F-436E-9AF1-A12EE147A55D}" srcOrd="0" destOrd="0" presId="urn:microsoft.com/office/officeart/2018/2/layout/IconCircleList"/>
    <dgm:cxn modelId="{A1FA027E-391E-434C-B44D-ACA40FBC4E9C}" type="presParOf" srcId="{1155A2EC-2A3F-436E-9AF1-A12EE147A55D}" destId="{F883D81C-F211-4D2E-B34F-6AF9D1397AE0}" srcOrd="0" destOrd="0" presId="urn:microsoft.com/office/officeart/2018/2/layout/IconCircleList"/>
    <dgm:cxn modelId="{A8E315DF-32AB-41E0-A7B9-243819D389BA}" type="presParOf" srcId="{1155A2EC-2A3F-436E-9AF1-A12EE147A55D}" destId="{2F6412FE-049E-4D55-8598-670B2C09DB53}" srcOrd="1" destOrd="0" presId="urn:microsoft.com/office/officeart/2018/2/layout/IconCircleList"/>
    <dgm:cxn modelId="{4E378DCA-847C-4162-9A6F-AE214409B630}" type="presParOf" srcId="{1155A2EC-2A3F-436E-9AF1-A12EE147A55D}" destId="{AC0C7255-E470-4B9E-9E61-C01A747F6341}" srcOrd="2" destOrd="0" presId="urn:microsoft.com/office/officeart/2018/2/layout/IconCircleList"/>
    <dgm:cxn modelId="{BF2A672E-187B-409D-A6B6-C11BF26C796E}" type="presParOf" srcId="{1155A2EC-2A3F-436E-9AF1-A12EE147A55D}" destId="{A84CB49C-EC18-4A9D-B19A-FEC8B1F5192F}" srcOrd="3" destOrd="0" presId="urn:microsoft.com/office/officeart/2018/2/layout/IconCircleList"/>
    <dgm:cxn modelId="{224AC9C0-3893-4A4B-ABEF-9D53CB332A5E}" type="presParOf" srcId="{68CA9ECD-60DF-4D3A-8B45-599DC3714662}" destId="{7A1F9FD5-74C1-4F58-AD12-3E3904DF4A2A}" srcOrd="1" destOrd="0" presId="urn:microsoft.com/office/officeart/2018/2/layout/IconCircleList"/>
    <dgm:cxn modelId="{FB19F41A-218F-4905-AD37-255C46BA2F11}" type="presParOf" srcId="{68CA9ECD-60DF-4D3A-8B45-599DC3714662}" destId="{855A220B-7819-4E4B-AA99-636CDD03B657}" srcOrd="2" destOrd="0" presId="urn:microsoft.com/office/officeart/2018/2/layout/IconCircleList"/>
    <dgm:cxn modelId="{B7BC583E-167B-43F5-9E97-B0E00D861C82}" type="presParOf" srcId="{855A220B-7819-4E4B-AA99-636CDD03B657}" destId="{F51DDBD8-9C18-41E4-B309-5F02498B585D}" srcOrd="0" destOrd="0" presId="urn:microsoft.com/office/officeart/2018/2/layout/IconCircleList"/>
    <dgm:cxn modelId="{70B23F96-EEC0-4AAD-B61A-F404DF8CBC7D}" type="presParOf" srcId="{855A220B-7819-4E4B-AA99-636CDD03B657}" destId="{6F9F08A6-5B81-4B02-A0F3-DE2DBCABFD1C}" srcOrd="1" destOrd="0" presId="urn:microsoft.com/office/officeart/2018/2/layout/IconCircleList"/>
    <dgm:cxn modelId="{09F0A5E9-ECD9-42E1-B44A-3E644AAB224D}" type="presParOf" srcId="{855A220B-7819-4E4B-AA99-636CDD03B657}" destId="{158804C2-A5C9-41A0-B52B-FAF900B390AF}" srcOrd="2" destOrd="0" presId="urn:microsoft.com/office/officeart/2018/2/layout/IconCircleList"/>
    <dgm:cxn modelId="{CC49652D-E900-477D-A782-2885D734335D}" type="presParOf" srcId="{855A220B-7819-4E4B-AA99-636CDD03B657}" destId="{15A1D1DE-BB5E-47D2-AAF6-9D409FB1E7D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3A20E-000D-46DE-9122-B69D95155B6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343FBA-7CE4-4E35-9F59-BA019E21519F}">
      <dgm:prSet/>
      <dgm:spPr/>
      <dgm:t>
        <a:bodyPr/>
        <a:lstStyle/>
        <a:p>
          <a:r>
            <a:rPr lang="en-US"/>
            <a:t>Industry volunteers will interview students for work-based learning, internship, and job opportunities</a:t>
          </a:r>
        </a:p>
      </dgm:t>
    </dgm:pt>
    <dgm:pt modelId="{F13AB45A-1D07-4753-9DC1-CE6B50A229E8}" type="parTrans" cxnId="{673CC77F-B5F1-4D95-A127-20B4C4715AE6}">
      <dgm:prSet/>
      <dgm:spPr/>
      <dgm:t>
        <a:bodyPr/>
        <a:lstStyle/>
        <a:p>
          <a:endParaRPr lang="en-US"/>
        </a:p>
      </dgm:t>
    </dgm:pt>
    <dgm:pt modelId="{28DB82C2-E080-454D-9165-550FC5A2D63A}" type="sibTrans" cxnId="{673CC77F-B5F1-4D95-A127-20B4C4715AE6}">
      <dgm:prSet/>
      <dgm:spPr/>
      <dgm:t>
        <a:bodyPr/>
        <a:lstStyle/>
        <a:p>
          <a:endParaRPr lang="en-US"/>
        </a:p>
      </dgm:t>
    </dgm:pt>
    <dgm:pt modelId="{6013D78B-DB7B-4121-B926-6683907173FC}">
      <dgm:prSet/>
      <dgm:spPr/>
      <dgm:t>
        <a:bodyPr/>
        <a:lstStyle/>
        <a:p>
          <a:r>
            <a:rPr lang="en-US"/>
            <a:t>Students will engage in pre-interview activities </a:t>
          </a:r>
        </a:p>
      </dgm:t>
    </dgm:pt>
    <dgm:pt modelId="{2B91A0E3-ECE6-4B93-AD61-5DE299195A72}" type="parTrans" cxnId="{94969596-9B4A-4272-BA29-2D4A854FCF2E}">
      <dgm:prSet/>
      <dgm:spPr/>
      <dgm:t>
        <a:bodyPr/>
        <a:lstStyle/>
        <a:p>
          <a:endParaRPr lang="en-US"/>
        </a:p>
      </dgm:t>
    </dgm:pt>
    <dgm:pt modelId="{E471BD31-DE49-4F19-99ED-03C40D812B25}" type="sibTrans" cxnId="{94969596-9B4A-4272-BA29-2D4A854FCF2E}">
      <dgm:prSet/>
      <dgm:spPr/>
      <dgm:t>
        <a:bodyPr/>
        <a:lstStyle/>
        <a:p>
          <a:endParaRPr lang="en-US"/>
        </a:p>
      </dgm:t>
    </dgm:pt>
    <dgm:pt modelId="{49652663-BCE0-4C1E-9448-7BFD84F88046}" type="pres">
      <dgm:prSet presAssocID="{C763A20E-000D-46DE-9122-B69D95155B68}" presName="root" presStyleCnt="0">
        <dgm:presLayoutVars>
          <dgm:dir/>
          <dgm:resizeHandles val="exact"/>
        </dgm:presLayoutVars>
      </dgm:prSet>
      <dgm:spPr/>
    </dgm:pt>
    <dgm:pt modelId="{CC0ABEB8-9C78-4657-A012-F5C2CE61C1F7}" type="pres">
      <dgm:prSet presAssocID="{45343FBA-7CE4-4E35-9F59-BA019E21519F}" presName="compNode" presStyleCnt="0"/>
      <dgm:spPr/>
    </dgm:pt>
    <dgm:pt modelId="{3FF89ADF-31F3-49AE-9732-B35EBCF9B8CE}" type="pres">
      <dgm:prSet presAssocID="{45343FBA-7CE4-4E35-9F59-BA019E21519F}" presName="bgRect" presStyleLbl="bgShp" presStyleIdx="0" presStyleCnt="2"/>
      <dgm:spPr/>
    </dgm:pt>
    <dgm:pt modelId="{528BD136-40AD-4B23-B42D-07586E7D99EB}" type="pres">
      <dgm:prSet presAssocID="{45343FBA-7CE4-4E35-9F59-BA019E21519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0A6E68EE-5ED4-4541-B5C0-8F41C8566CFD}" type="pres">
      <dgm:prSet presAssocID="{45343FBA-7CE4-4E35-9F59-BA019E21519F}" presName="spaceRect" presStyleCnt="0"/>
      <dgm:spPr/>
    </dgm:pt>
    <dgm:pt modelId="{6B3859F9-5C2D-4960-8D26-2FED446547D8}" type="pres">
      <dgm:prSet presAssocID="{45343FBA-7CE4-4E35-9F59-BA019E21519F}" presName="parTx" presStyleLbl="revTx" presStyleIdx="0" presStyleCnt="2">
        <dgm:presLayoutVars>
          <dgm:chMax val="0"/>
          <dgm:chPref val="0"/>
        </dgm:presLayoutVars>
      </dgm:prSet>
      <dgm:spPr/>
    </dgm:pt>
    <dgm:pt modelId="{032B1182-C1BF-4BD9-AC66-90B2A1682D11}" type="pres">
      <dgm:prSet presAssocID="{28DB82C2-E080-454D-9165-550FC5A2D63A}" presName="sibTrans" presStyleCnt="0"/>
      <dgm:spPr/>
    </dgm:pt>
    <dgm:pt modelId="{877E8446-E2A9-4A01-A14E-C30BC7A7C2DC}" type="pres">
      <dgm:prSet presAssocID="{6013D78B-DB7B-4121-B926-6683907173FC}" presName="compNode" presStyleCnt="0"/>
      <dgm:spPr/>
    </dgm:pt>
    <dgm:pt modelId="{04EE650E-53FE-4473-9A24-8DA1DBC4C4A2}" type="pres">
      <dgm:prSet presAssocID="{6013D78B-DB7B-4121-B926-6683907173FC}" presName="bgRect" presStyleLbl="bgShp" presStyleIdx="1" presStyleCnt="2"/>
      <dgm:spPr/>
    </dgm:pt>
    <dgm:pt modelId="{038C882D-9A60-4E1D-B9F7-6AD926024226}" type="pres">
      <dgm:prSet presAssocID="{6013D78B-DB7B-4121-B926-6683907173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DE22BAAA-FD21-448A-AADC-B5CE7BE62BE7}" type="pres">
      <dgm:prSet presAssocID="{6013D78B-DB7B-4121-B926-6683907173FC}" presName="spaceRect" presStyleCnt="0"/>
      <dgm:spPr/>
    </dgm:pt>
    <dgm:pt modelId="{9453739D-7347-41F4-83FC-C912BD86A074}" type="pres">
      <dgm:prSet presAssocID="{6013D78B-DB7B-4121-B926-6683907173FC}" presName="parTx" presStyleLbl="revTx" presStyleIdx="1" presStyleCnt="2">
        <dgm:presLayoutVars>
          <dgm:chMax val="0"/>
          <dgm:chPref val="0"/>
        </dgm:presLayoutVars>
      </dgm:prSet>
      <dgm:spPr/>
    </dgm:pt>
  </dgm:ptLst>
  <dgm:cxnLst>
    <dgm:cxn modelId="{B0EC9C1E-DCE3-4D87-A5B9-B86C58F8711C}" type="presOf" srcId="{6013D78B-DB7B-4121-B926-6683907173FC}" destId="{9453739D-7347-41F4-83FC-C912BD86A074}" srcOrd="0" destOrd="0" presId="urn:microsoft.com/office/officeart/2018/2/layout/IconVerticalSolidList"/>
    <dgm:cxn modelId="{673CC77F-B5F1-4D95-A127-20B4C4715AE6}" srcId="{C763A20E-000D-46DE-9122-B69D95155B68}" destId="{45343FBA-7CE4-4E35-9F59-BA019E21519F}" srcOrd="0" destOrd="0" parTransId="{F13AB45A-1D07-4753-9DC1-CE6B50A229E8}" sibTransId="{28DB82C2-E080-454D-9165-550FC5A2D63A}"/>
    <dgm:cxn modelId="{94969596-9B4A-4272-BA29-2D4A854FCF2E}" srcId="{C763A20E-000D-46DE-9122-B69D95155B68}" destId="{6013D78B-DB7B-4121-B926-6683907173FC}" srcOrd="1" destOrd="0" parTransId="{2B91A0E3-ECE6-4B93-AD61-5DE299195A72}" sibTransId="{E471BD31-DE49-4F19-99ED-03C40D812B25}"/>
    <dgm:cxn modelId="{E00EBF99-5939-4CA5-A409-A1487505934D}" type="presOf" srcId="{C763A20E-000D-46DE-9122-B69D95155B68}" destId="{49652663-BCE0-4C1E-9448-7BFD84F88046}" srcOrd="0" destOrd="0" presId="urn:microsoft.com/office/officeart/2018/2/layout/IconVerticalSolidList"/>
    <dgm:cxn modelId="{4204E1F8-4794-4443-97D0-3D57A6DCE582}" type="presOf" srcId="{45343FBA-7CE4-4E35-9F59-BA019E21519F}" destId="{6B3859F9-5C2D-4960-8D26-2FED446547D8}" srcOrd="0" destOrd="0" presId="urn:microsoft.com/office/officeart/2018/2/layout/IconVerticalSolidList"/>
    <dgm:cxn modelId="{2D0A0029-4C85-4930-A1F2-F4686FEC5FBD}" type="presParOf" srcId="{49652663-BCE0-4C1E-9448-7BFD84F88046}" destId="{CC0ABEB8-9C78-4657-A012-F5C2CE61C1F7}" srcOrd="0" destOrd="0" presId="urn:microsoft.com/office/officeart/2018/2/layout/IconVerticalSolidList"/>
    <dgm:cxn modelId="{033E0F29-B5CD-47FC-A239-6383D25BDBC8}" type="presParOf" srcId="{CC0ABEB8-9C78-4657-A012-F5C2CE61C1F7}" destId="{3FF89ADF-31F3-49AE-9732-B35EBCF9B8CE}" srcOrd="0" destOrd="0" presId="urn:microsoft.com/office/officeart/2018/2/layout/IconVerticalSolidList"/>
    <dgm:cxn modelId="{2D5F248C-C80A-41DB-9142-F0C707C0A2C4}" type="presParOf" srcId="{CC0ABEB8-9C78-4657-A012-F5C2CE61C1F7}" destId="{528BD136-40AD-4B23-B42D-07586E7D99EB}" srcOrd="1" destOrd="0" presId="urn:microsoft.com/office/officeart/2018/2/layout/IconVerticalSolidList"/>
    <dgm:cxn modelId="{7B0D5634-3DF5-4015-99A3-AF8942D08896}" type="presParOf" srcId="{CC0ABEB8-9C78-4657-A012-F5C2CE61C1F7}" destId="{0A6E68EE-5ED4-4541-B5C0-8F41C8566CFD}" srcOrd="2" destOrd="0" presId="urn:microsoft.com/office/officeart/2018/2/layout/IconVerticalSolidList"/>
    <dgm:cxn modelId="{FEB26A37-7070-4CF4-9B3E-1EC66778A65F}" type="presParOf" srcId="{CC0ABEB8-9C78-4657-A012-F5C2CE61C1F7}" destId="{6B3859F9-5C2D-4960-8D26-2FED446547D8}" srcOrd="3" destOrd="0" presId="urn:microsoft.com/office/officeart/2018/2/layout/IconVerticalSolidList"/>
    <dgm:cxn modelId="{26DF674C-C0E0-4D86-8158-8A720419F504}" type="presParOf" srcId="{49652663-BCE0-4C1E-9448-7BFD84F88046}" destId="{032B1182-C1BF-4BD9-AC66-90B2A1682D11}" srcOrd="1" destOrd="0" presId="urn:microsoft.com/office/officeart/2018/2/layout/IconVerticalSolidList"/>
    <dgm:cxn modelId="{D61A316E-2CD1-4507-B71D-50220E5B28AB}" type="presParOf" srcId="{49652663-BCE0-4C1E-9448-7BFD84F88046}" destId="{877E8446-E2A9-4A01-A14E-C30BC7A7C2DC}" srcOrd="2" destOrd="0" presId="urn:microsoft.com/office/officeart/2018/2/layout/IconVerticalSolidList"/>
    <dgm:cxn modelId="{665C2848-72C8-43B0-97A5-C35CB320D114}" type="presParOf" srcId="{877E8446-E2A9-4A01-A14E-C30BC7A7C2DC}" destId="{04EE650E-53FE-4473-9A24-8DA1DBC4C4A2}" srcOrd="0" destOrd="0" presId="urn:microsoft.com/office/officeart/2018/2/layout/IconVerticalSolidList"/>
    <dgm:cxn modelId="{19D7DDF7-59EC-443B-B788-284D72450BC2}" type="presParOf" srcId="{877E8446-E2A9-4A01-A14E-C30BC7A7C2DC}" destId="{038C882D-9A60-4E1D-B9F7-6AD926024226}" srcOrd="1" destOrd="0" presId="urn:microsoft.com/office/officeart/2018/2/layout/IconVerticalSolidList"/>
    <dgm:cxn modelId="{6F35EDB8-5C36-4329-8B0D-0A7DBD156DB9}" type="presParOf" srcId="{877E8446-E2A9-4A01-A14E-C30BC7A7C2DC}" destId="{DE22BAAA-FD21-448A-AADC-B5CE7BE62BE7}" srcOrd="2" destOrd="0" presId="urn:microsoft.com/office/officeart/2018/2/layout/IconVerticalSolidList"/>
    <dgm:cxn modelId="{AACB0068-FCCD-4AA5-9C4B-24BD27B95CE6}" type="presParOf" srcId="{877E8446-E2A9-4A01-A14E-C30BC7A7C2DC}" destId="{9453739D-7347-41F4-83FC-C912BD86A0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EC0F4-73C9-4431-B06E-78F4213EC8F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C1158A-9D7F-4EAD-9701-0813CD3F5E12}">
      <dgm:prSet/>
      <dgm:spPr/>
      <dgm:t>
        <a:bodyPr/>
        <a:lstStyle/>
        <a:p>
          <a:r>
            <a:rPr lang="en-US"/>
            <a:t>Receive Job/Internship/Work-Based Learning opportunity from Career Fair</a:t>
          </a:r>
        </a:p>
      </dgm:t>
    </dgm:pt>
    <dgm:pt modelId="{6AEC6C2D-A6E9-4828-9BC6-8F790D36A3F5}" type="parTrans" cxnId="{6EE83144-AE7F-4FF7-BA0A-DDC9318561C8}">
      <dgm:prSet/>
      <dgm:spPr/>
      <dgm:t>
        <a:bodyPr/>
        <a:lstStyle/>
        <a:p>
          <a:endParaRPr lang="en-US"/>
        </a:p>
      </dgm:t>
    </dgm:pt>
    <dgm:pt modelId="{9DB1AABA-539F-48A1-BA71-B662598C2C57}" type="sibTrans" cxnId="{6EE83144-AE7F-4FF7-BA0A-DDC9318561C8}">
      <dgm:prSet/>
      <dgm:spPr/>
      <dgm:t>
        <a:bodyPr/>
        <a:lstStyle/>
        <a:p>
          <a:endParaRPr lang="en-US"/>
        </a:p>
      </dgm:t>
    </dgm:pt>
    <dgm:pt modelId="{D6986B70-1FA5-460F-994E-0875EA1711AA}">
      <dgm:prSet/>
      <dgm:spPr/>
      <dgm:t>
        <a:bodyPr/>
        <a:lstStyle/>
        <a:p>
          <a:r>
            <a:rPr lang="en-US"/>
            <a:t>Industry volunteers that award jobs/internships/work-based learning opportunities are asked to return on Signing Day and help congratulate students</a:t>
          </a:r>
        </a:p>
      </dgm:t>
    </dgm:pt>
    <dgm:pt modelId="{506E8E0D-5939-40F0-940C-C92AB23359DB}" type="parTrans" cxnId="{04709C50-97DD-448A-A67B-6720046DE2A8}">
      <dgm:prSet/>
      <dgm:spPr/>
      <dgm:t>
        <a:bodyPr/>
        <a:lstStyle/>
        <a:p>
          <a:endParaRPr lang="en-US"/>
        </a:p>
      </dgm:t>
    </dgm:pt>
    <dgm:pt modelId="{72A6D75C-C26F-44BF-BFFB-03C4CBE6A362}" type="sibTrans" cxnId="{04709C50-97DD-448A-A67B-6720046DE2A8}">
      <dgm:prSet/>
      <dgm:spPr/>
      <dgm:t>
        <a:bodyPr/>
        <a:lstStyle/>
        <a:p>
          <a:endParaRPr lang="en-US"/>
        </a:p>
      </dgm:t>
    </dgm:pt>
    <dgm:pt modelId="{B1B691E7-B7A0-44CA-B18F-50716A504A2D}">
      <dgm:prSet/>
      <dgm:spPr/>
      <dgm:t>
        <a:bodyPr/>
        <a:lstStyle/>
        <a:p>
          <a:r>
            <a:rPr lang="en-US"/>
            <a:t>Pathway Completers</a:t>
          </a:r>
        </a:p>
      </dgm:t>
    </dgm:pt>
    <dgm:pt modelId="{734A4D6C-2325-4B81-8F6C-4869E15E8367}" type="parTrans" cxnId="{E8BE557A-F754-45D9-8497-6D87888E52EF}">
      <dgm:prSet/>
      <dgm:spPr/>
      <dgm:t>
        <a:bodyPr/>
        <a:lstStyle/>
        <a:p>
          <a:endParaRPr lang="en-US"/>
        </a:p>
      </dgm:t>
    </dgm:pt>
    <dgm:pt modelId="{6E36DDA8-4846-4783-939F-7B42C1E2B55F}" type="sibTrans" cxnId="{E8BE557A-F754-45D9-8497-6D87888E52EF}">
      <dgm:prSet/>
      <dgm:spPr/>
      <dgm:t>
        <a:bodyPr/>
        <a:lstStyle/>
        <a:p>
          <a:endParaRPr lang="en-US"/>
        </a:p>
      </dgm:t>
    </dgm:pt>
    <dgm:pt modelId="{4A494BDC-98D1-4C4E-843A-BBD66A32D696}">
      <dgm:prSet/>
      <dgm:spPr/>
      <dgm:t>
        <a:bodyPr/>
        <a:lstStyle/>
        <a:p>
          <a:r>
            <a:rPr lang="en-US"/>
            <a:t>Industry Credentials</a:t>
          </a:r>
        </a:p>
      </dgm:t>
    </dgm:pt>
    <dgm:pt modelId="{FF7589CC-9C55-4A6D-92D2-BD683FAD2E94}" type="parTrans" cxnId="{D94C76A2-56BC-4CDE-9046-D7D8E08481E2}">
      <dgm:prSet/>
      <dgm:spPr/>
      <dgm:t>
        <a:bodyPr/>
        <a:lstStyle/>
        <a:p>
          <a:endParaRPr lang="en-US"/>
        </a:p>
      </dgm:t>
    </dgm:pt>
    <dgm:pt modelId="{AFC8D402-6FE2-4FB4-8737-EF6675923E7E}" type="sibTrans" cxnId="{D94C76A2-56BC-4CDE-9046-D7D8E08481E2}">
      <dgm:prSet/>
      <dgm:spPr/>
      <dgm:t>
        <a:bodyPr/>
        <a:lstStyle/>
        <a:p>
          <a:endParaRPr lang="en-US"/>
        </a:p>
      </dgm:t>
    </dgm:pt>
    <dgm:pt modelId="{E4C955F4-B52F-4457-8DB4-FE6F6B09F2F0}">
      <dgm:prSet/>
      <dgm:spPr/>
      <dgm:t>
        <a:bodyPr/>
        <a:lstStyle/>
        <a:p>
          <a:r>
            <a:rPr lang="en-US"/>
            <a:t>Acceptance into a college/university to continue post-secondary training/stacking credentials</a:t>
          </a:r>
        </a:p>
      </dgm:t>
    </dgm:pt>
    <dgm:pt modelId="{39419056-60A0-43B8-9B09-F60DE7B28821}" type="parTrans" cxnId="{142F5A2F-C203-484D-80CF-7FB15C8257FC}">
      <dgm:prSet/>
      <dgm:spPr/>
      <dgm:t>
        <a:bodyPr/>
        <a:lstStyle/>
        <a:p>
          <a:endParaRPr lang="en-US"/>
        </a:p>
      </dgm:t>
    </dgm:pt>
    <dgm:pt modelId="{85916030-EF27-4E4F-9B47-2F94B1772C8D}" type="sibTrans" cxnId="{142F5A2F-C203-484D-80CF-7FB15C8257FC}">
      <dgm:prSet/>
      <dgm:spPr/>
      <dgm:t>
        <a:bodyPr/>
        <a:lstStyle/>
        <a:p>
          <a:endParaRPr lang="en-US"/>
        </a:p>
      </dgm:t>
    </dgm:pt>
    <dgm:pt modelId="{9198CDC8-2527-4857-A214-F780B2F00F5A}">
      <dgm:prSet/>
      <dgm:spPr/>
      <dgm:t>
        <a:bodyPr/>
        <a:lstStyle/>
        <a:p>
          <a:r>
            <a:rPr lang="en-US"/>
            <a:t>Scholarships</a:t>
          </a:r>
        </a:p>
      </dgm:t>
    </dgm:pt>
    <dgm:pt modelId="{F7758BCB-2AC7-4270-BCCA-21F36F377732}" type="parTrans" cxnId="{054EB81B-481E-4A04-946C-B50E3F745ADB}">
      <dgm:prSet/>
      <dgm:spPr/>
      <dgm:t>
        <a:bodyPr/>
        <a:lstStyle/>
        <a:p>
          <a:endParaRPr lang="en-US"/>
        </a:p>
      </dgm:t>
    </dgm:pt>
    <dgm:pt modelId="{D73B51F6-E7B8-4A50-A7D0-F195F0DE9D3A}" type="sibTrans" cxnId="{054EB81B-481E-4A04-946C-B50E3F745ADB}">
      <dgm:prSet/>
      <dgm:spPr/>
      <dgm:t>
        <a:bodyPr/>
        <a:lstStyle/>
        <a:p>
          <a:endParaRPr lang="en-US"/>
        </a:p>
      </dgm:t>
    </dgm:pt>
    <dgm:pt modelId="{50D80449-2236-49B1-B052-5F2C8E7640D3}">
      <dgm:prSet/>
      <dgm:spPr/>
      <dgm:t>
        <a:bodyPr/>
        <a:lstStyle/>
        <a:p>
          <a:r>
            <a:rPr lang="en-US"/>
            <a:t>Diploma Seals (Ex. Employability)</a:t>
          </a:r>
        </a:p>
      </dgm:t>
    </dgm:pt>
    <dgm:pt modelId="{8A7D3098-99F2-484F-9CB3-9631CE27787D}" type="parTrans" cxnId="{40197A5F-E25A-4FE1-AD89-E8A627B1B543}">
      <dgm:prSet/>
      <dgm:spPr/>
      <dgm:t>
        <a:bodyPr/>
        <a:lstStyle/>
        <a:p>
          <a:endParaRPr lang="en-US"/>
        </a:p>
      </dgm:t>
    </dgm:pt>
    <dgm:pt modelId="{5253A29F-EEDE-4EAD-84EE-E107AD4935B4}" type="sibTrans" cxnId="{40197A5F-E25A-4FE1-AD89-E8A627B1B543}">
      <dgm:prSet/>
      <dgm:spPr/>
      <dgm:t>
        <a:bodyPr/>
        <a:lstStyle/>
        <a:p>
          <a:endParaRPr lang="en-US"/>
        </a:p>
      </dgm:t>
    </dgm:pt>
    <dgm:pt modelId="{1CAE19C0-9EB4-4979-8715-13B09B145DA5}" type="pres">
      <dgm:prSet presAssocID="{CB8EC0F4-73C9-4431-B06E-78F4213EC8F9}" presName="root" presStyleCnt="0">
        <dgm:presLayoutVars>
          <dgm:dir/>
          <dgm:resizeHandles val="exact"/>
        </dgm:presLayoutVars>
      </dgm:prSet>
      <dgm:spPr/>
    </dgm:pt>
    <dgm:pt modelId="{2A54A163-E3B0-404E-AF35-DA0DEDF4303D}" type="pres">
      <dgm:prSet presAssocID="{4DC1158A-9D7F-4EAD-9701-0813CD3F5E12}" presName="compNode" presStyleCnt="0"/>
      <dgm:spPr/>
    </dgm:pt>
    <dgm:pt modelId="{8264D339-267C-4C0D-A4B3-2D036965FF45}" type="pres">
      <dgm:prSet presAssocID="{4DC1158A-9D7F-4EAD-9701-0813CD3F5E12}" presName="bgRect" presStyleLbl="bgShp" presStyleIdx="0" presStyleCnt="6"/>
      <dgm:spPr/>
    </dgm:pt>
    <dgm:pt modelId="{A2AEB601-206A-4F89-9183-F40B4D39F620}" type="pres">
      <dgm:prSet presAssocID="{4DC1158A-9D7F-4EAD-9701-0813CD3F5E1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A66BC163-DD7C-4C96-8830-0ABAB62438BB}" type="pres">
      <dgm:prSet presAssocID="{4DC1158A-9D7F-4EAD-9701-0813CD3F5E12}" presName="spaceRect" presStyleCnt="0"/>
      <dgm:spPr/>
    </dgm:pt>
    <dgm:pt modelId="{41A9F440-34A4-4ED6-B0EC-FBC51D15A6ED}" type="pres">
      <dgm:prSet presAssocID="{4DC1158A-9D7F-4EAD-9701-0813CD3F5E12}" presName="parTx" presStyleLbl="revTx" presStyleIdx="0" presStyleCnt="7">
        <dgm:presLayoutVars>
          <dgm:chMax val="0"/>
          <dgm:chPref val="0"/>
        </dgm:presLayoutVars>
      </dgm:prSet>
      <dgm:spPr/>
    </dgm:pt>
    <dgm:pt modelId="{EF6019F6-7611-4737-B601-10D1E3FE2370}" type="pres">
      <dgm:prSet presAssocID="{4DC1158A-9D7F-4EAD-9701-0813CD3F5E12}" presName="desTx" presStyleLbl="revTx" presStyleIdx="1" presStyleCnt="7">
        <dgm:presLayoutVars/>
      </dgm:prSet>
      <dgm:spPr/>
    </dgm:pt>
    <dgm:pt modelId="{F416FF9D-48DA-4FD0-9132-596F0DBDFBB2}" type="pres">
      <dgm:prSet presAssocID="{9DB1AABA-539F-48A1-BA71-B662598C2C57}" presName="sibTrans" presStyleCnt="0"/>
      <dgm:spPr/>
    </dgm:pt>
    <dgm:pt modelId="{71B2CA68-6884-4849-A089-DBB086784B43}" type="pres">
      <dgm:prSet presAssocID="{B1B691E7-B7A0-44CA-B18F-50716A504A2D}" presName="compNode" presStyleCnt="0"/>
      <dgm:spPr/>
    </dgm:pt>
    <dgm:pt modelId="{65489AB7-8758-4D6D-A8DB-B5F9D5445697}" type="pres">
      <dgm:prSet presAssocID="{B1B691E7-B7A0-44CA-B18F-50716A504A2D}" presName="bgRect" presStyleLbl="bgShp" presStyleIdx="1" presStyleCnt="6"/>
      <dgm:spPr/>
    </dgm:pt>
    <dgm:pt modelId="{15A0B3A3-058D-411A-BA39-19BCE96A8941}" type="pres">
      <dgm:prSet presAssocID="{B1B691E7-B7A0-44CA-B18F-50716A504A2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FE962BE-97B2-40D5-83F1-8CD32E83F1DC}" type="pres">
      <dgm:prSet presAssocID="{B1B691E7-B7A0-44CA-B18F-50716A504A2D}" presName="spaceRect" presStyleCnt="0"/>
      <dgm:spPr/>
    </dgm:pt>
    <dgm:pt modelId="{C7297D37-7CD2-433C-B87A-6330C08AD980}" type="pres">
      <dgm:prSet presAssocID="{B1B691E7-B7A0-44CA-B18F-50716A504A2D}" presName="parTx" presStyleLbl="revTx" presStyleIdx="2" presStyleCnt="7">
        <dgm:presLayoutVars>
          <dgm:chMax val="0"/>
          <dgm:chPref val="0"/>
        </dgm:presLayoutVars>
      </dgm:prSet>
      <dgm:spPr/>
    </dgm:pt>
    <dgm:pt modelId="{E1B28963-7595-417E-BBA2-D3C0DE89B2C8}" type="pres">
      <dgm:prSet presAssocID="{6E36DDA8-4846-4783-939F-7B42C1E2B55F}" presName="sibTrans" presStyleCnt="0"/>
      <dgm:spPr/>
    </dgm:pt>
    <dgm:pt modelId="{E047CCC5-3CCF-4EB1-B855-F8CC1627D439}" type="pres">
      <dgm:prSet presAssocID="{4A494BDC-98D1-4C4E-843A-BBD66A32D696}" presName="compNode" presStyleCnt="0"/>
      <dgm:spPr/>
    </dgm:pt>
    <dgm:pt modelId="{F5698B11-1F69-424A-BF2A-6E9CD47FFE75}" type="pres">
      <dgm:prSet presAssocID="{4A494BDC-98D1-4C4E-843A-BBD66A32D696}" presName="bgRect" presStyleLbl="bgShp" presStyleIdx="2" presStyleCnt="6"/>
      <dgm:spPr/>
    </dgm:pt>
    <dgm:pt modelId="{086B1AF1-3173-49D6-9112-E61FC4B08875}" type="pres">
      <dgm:prSet presAssocID="{4A494BDC-98D1-4C4E-843A-BBD66A32D69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ibbon"/>
        </a:ext>
      </dgm:extLst>
    </dgm:pt>
    <dgm:pt modelId="{72370A2F-30B4-4ECA-A7B7-49854E25CD78}" type="pres">
      <dgm:prSet presAssocID="{4A494BDC-98D1-4C4E-843A-BBD66A32D696}" presName="spaceRect" presStyleCnt="0"/>
      <dgm:spPr/>
    </dgm:pt>
    <dgm:pt modelId="{4AB60EF5-9106-4FC7-BB05-45380FAB1007}" type="pres">
      <dgm:prSet presAssocID="{4A494BDC-98D1-4C4E-843A-BBD66A32D696}" presName="parTx" presStyleLbl="revTx" presStyleIdx="3" presStyleCnt="7">
        <dgm:presLayoutVars>
          <dgm:chMax val="0"/>
          <dgm:chPref val="0"/>
        </dgm:presLayoutVars>
      </dgm:prSet>
      <dgm:spPr/>
    </dgm:pt>
    <dgm:pt modelId="{E4E2C64F-04D5-4A1B-A441-6354472F08CE}" type="pres">
      <dgm:prSet presAssocID="{AFC8D402-6FE2-4FB4-8737-EF6675923E7E}" presName="sibTrans" presStyleCnt="0"/>
      <dgm:spPr/>
    </dgm:pt>
    <dgm:pt modelId="{48935126-5F19-46EE-8737-485641A15734}" type="pres">
      <dgm:prSet presAssocID="{E4C955F4-B52F-4457-8DB4-FE6F6B09F2F0}" presName="compNode" presStyleCnt="0"/>
      <dgm:spPr/>
    </dgm:pt>
    <dgm:pt modelId="{FB17A9C3-E244-4DBA-B717-4F26668B27F8}" type="pres">
      <dgm:prSet presAssocID="{E4C955F4-B52F-4457-8DB4-FE6F6B09F2F0}" presName="bgRect" presStyleLbl="bgShp" presStyleIdx="3" presStyleCnt="6"/>
      <dgm:spPr/>
    </dgm:pt>
    <dgm:pt modelId="{A193B399-4DE1-410C-9D3B-542F74243E1E}" type="pres">
      <dgm:prSet presAssocID="{E4C955F4-B52F-4457-8DB4-FE6F6B09F2F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duation Cap"/>
        </a:ext>
      </dgm:extLst>
    </dgm:pt>
    <dgm:pt modelId="{F159C04F-0283-4CDB-923C-DCA1ECE65ECC}" type="pres">
      <dgm:prSet presAssocID="{E4C955F4-B52F-4457-8DB4-FE6F6B09F2F0}" presName="spaceRect" presStyleCnt="0"/>
      <dgm:spPr/>
    </dgm:pt>
    <dgm:pt modelId="{6EE784F7-B769-4B15-AD50-32722535BD4D}" type="pres">
      <dgm:prSet presAssocID="{E4C955F4-B52F-4457-8DB4-FE6F6B09F2F0}" presName="parTx" presStyleLbl="revTx" presStyleIdx="4" presStyleCnt="7">
        <dgm:presLayoutVars>
          <dgm:chMax val="0"/>
          <dgm:chPref val="0"/>
        </dgm:presLayoutVars>
      </dgm:prSet>
      <dgm:spPr/>
    </dgm:pt>
    <dgm:pt modelId="{5D65AFA3-CE15-40E3-8450-308F8FDBDCFA}" type="pres">
      <dgm:prSet presAssocID="{85916030-EF27-4E4F-9B47-2F94B1772C8D}" presName="sibTrans" presStyleCnt="0"/>
      <dgm:spPr/>
    </dgm:pt>
    <dgm:pt modelId="{8DEB1F33-DB3F-45B3-9779-F79A43FA2C0C}" type="pres">
      <dgm:prSet presAssocID="{9198CDC8-2527-4857-A214-F780B2F00F5A}" presName="compNode" presStyleCnt="0"/>
      <dgm:spPr/>
    </dgm:pt>
    <dgm:pt modelId="{B8228081-AEAB-4FBD-834F-6F7D5DE30A3F}" type="pres">
      <dgm:prSet presAssocID="{9198CDC8-2527-4857-A214-F780B2F00F5A}" presName="bgRect" presStyleLbl="bgShp" presStyleIdx="4" presStyleCnt="6"/>
      <dgm:spPr/>
    </dgm:pt>
    <dgm:pt modelId="{A549FACD-01C3-458C-82BB-996D4E02401F}" type="pres">
      <dgm:prSet presAssocID="{9198CDC8-2527-4857-A214-F780B2F00F5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D6E93112-EDE3-4AE9-87C9-6083EFB3614B}" type="pres">
      <dgm:prSet presAssocID="{9198CDC8-2527-4857-A214-F780B2F00F5A}" presName="spaceRect" presStyleCnt="0"/>
      <dgm:spPr/>
    </dgm:pt>
    <dgm:pt modelId="{472C4A0B-ED98-4C1F-BCA9-6FA007D70BF2}" type="pres">
      <dgm:prSet presAssocID="{9198CDC8-2527-4857-A214-F780B2F00F5A}" presName="parTx" presStyleLbl="revTx" presStyleIdx="5" presStyleCnt="7">
        <dgm:presLayoutVars>
          <dgm:chMax val="0"/>
          <dgm:chPref val="0"/>
        </dgm:presLayoutVars>
      </dgm:prSet>
      <dgm:spPr/>
    </dgm:pt>
    <dgm:pt modelId="{D795414F-9485-40CD-9D3B-9AEECB127066}" type="pres">
      <dgm:prSet presAssocID="{D73B51F6-E7B8-4A50-A7D0-F195F0DE9D3A}" presName="sibTrans" presStyleCnt="0"/>
      <dgm:spPr/>
    </dgm:pt>
    <dgm:pt modelId="{A1A70097-4E1C-4BFC-8083-F415624D4F29}" type="pres">
      <dgm:prSet presAssocID="{50D80449-2236-49B1-B052-5F2C8E7640D3}" presName="compNode" presStyleCnt="0"/>
      <dgm:spPr/>
    </dgm:pt>
    <dgm:pt modelId="{DA0ECD1C-1E4B-47BE-AF96-BCF9363E2BDF}" type="pres">
      <dgm:prSet presAssocID="{50D80449-2236-49B1-B052-5F2C8E7640D3}" presName="bgRect" presStyleLbl="bgShp" presStyleIdx="5" presStyleCnt="6"/>
      <dgm:spPr/>
    </dgm:pt>
    <dgm:pt modelId="{CFBC479E-1FF7-43A6-9F64-D3DA87910FB8}" type="pres">
      <dgm:prSet presAssocID="{50D80449-2236-49B1-B052-5F2C8E7640D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ploma"/>
        </a:ext>
      </dgm:extLst>
    </dgm:pt>
    <dgm:pt modelId="{005B133D-565A-4ECD-A50F-0C4631727FDF}" type="pres">
      <dgm:prSet presAssocID="{50D80449-2236-49B1-B052-5F2C8E7640D3}" presName="spaceRect" presStyleCnt="0"/>
      <dgm:spPr/>
    </dgm:pt>
    <dgm:pt modelId="{75F814AE-000D-4D5E-80DA-769FB1E2D47F}" type="pres">
      <dgm:prSet presAssocID="{50D80449-2236-49B1-B052-5F2C8E7640D3}" presName="parTx" presStyleLbl="revTx" presStyleIdx="6" presStyleCnt="7">
        <dgm:presLayoutVars>
          <dgm:chMax val="0"/>
          <dgm:chPref val="0"/>
        </dgm:presLayoutVars>
      </dgm:prSet>
      <dgm:spPr/>
    </dgm:pt>
  </dgm:ptLst>
  <dgm:cxnLst>
    <dgm:cxn modelId="{6198F50D-4EB6-40D2-AD5E-C785731186F0}" type="presOf" srcId="{4A494BDC-98D1-4C4E-843A-BBD66A32D696}" destId="{4AB60EF5-9106-4FC7-BB05-45380FAB1007}" srcOrd="0" destOrd="0" presId="urn:microsoft.com/office/officeart/2018/2/layout/IconVerticalSolidList"/>
    <dgm:cxn modelId="{054EB81B-481E-4A04-946C-B50E3F745ADB}" srcId="{CB8EC0F4-73C9-4431-B06E-78F4213EC8F9}" destId="{9198CDC8-2527-4857-A214-F780B2F00F5A}" srcOrd="4" destOrd="0" parTransId="{F7758BCB-2AC7-4270-BCCA-21F36F377732}" sibTransId="{D73B51F6-E7B8-4A50-A7D0-F195F0DE9D3A}"/>
    <dgm:cxn modelId="{4361DC1B-7FEF-4027-A7DD-66F3B0A65434}" type="presOf" srcId="{D6986B70-1FA5-460F-994E-0875EA1711AA}" destId="{EF6019F6-7611-4737-B601-10D1E3FE2370}" srcOrd="0" destOrd="0" presId="urn:microsoft.com/office/officeart/2018/2/layout/IconVerticalSolidList"/>
    <dgm:cxn modelId="{2750A51E-11B7-4094-BB80-9FBCEA44464A}" type="presOf" srcId="{E4C955F4-B52F-4457-8DB4-FE6F6B09F2F0}" destId="{6EE784F7-B769-4B15-AD50-32722535BD4D}" srcOrd="0" destOrd="0" presId="urn:microsoft.com/office/officeart/2018/2/layout/IconVerticalSolidList"/>
    <dgm:cxn modelId="{142F5A2F-C203-484D-80CF-7FB15C8257FC}" srcId="{CB8EC0F4-73C9-4431-B06E-78F4213EC8F9}" destId="{E4C955F4-B52F-4457-8DB4-FE6F6B09F2F0}" srcOrd="3" destOrd="0" parTransId="{39419056-60A0-43B8-9B09-F60DE7B28821}" sibTransId="{85916030-EF27-4E4F-9B47-2F94B1772C8D}"/>
    <dgm:cxn modelId="{01A48C35-A1E7-4D57-8EF8-72A44B6C8F87}" type="presOf" srcId="{9198CDC8-2527-4857-A214-F780B2F00F5A}" destId="{472C4A0B-ED98-4C1F-BCA9-6FA007D70BF2}" srcOrd="0" destOrd="0" presId="urn:microsoft.com/office/officeart/2018/2/layout/IconVerticalSolidList"/>
    <dgm:cxn modelId="{40197A5F-E25A-4FE1-AD89-E8A627B1B543}" srcId="{CB8EC0F4-73C9-4431-B06E-78F4213EC8F9}" destId="{50D80449-2236-49B1-B052-5F2C8E7640D3}" srcOrd="5" destOrd="0" parTransId="{8A7D3098-99F2-484F-9CB3-9631CE27787D}" sibTransId="{5253A29F-EEDE-4EAD-84EE-E107AD4935B4}"/>
    <dgm:cxn modelId="{F9DB8E5F-D033-4B48-AF89-F344000DCF82}" type="presOf" srcId="{CB8EC0F4-73C9-4431-B06E-78F4213EC8F9}" destId="{1CAE19C0-9EB4-4979-8715-13B09B145DA5}" srcOrd="0" destOrd="0" presId="urn:microsoft.com/office/officeart/2018/2/layout/IconVerticalSolidList"/>
    <dgm:cxn modelId="{E2B57262-8A55-48D8-8C4E-E7BDD8C2FF33}" type="presOf" srcId="{4DC1158A-9D7F-4EAD-9701-0813CD3F5E12}" destId="{41A9F440-34A4-4ED6-B0EC-FBC51D15A6ED}" srcOrd="0" destOrd="0" presId="urn:microsoft.com/office/officeart/2018/2/layout/IconVerticalSolidList"/>
    <dgm:cxn modelId="{6EE83144-AE7F-4FF7-BA0A-DDC9318561C8}" srcId="{CB8EC0F4-73C9-4431-B06E-78F4213EC8F9}" destId="{4DC1158A-9D7F-4EAD-9701-0813CD3F5E12}" srcOrd="0" destOrd="0" parTransId="{6AEC6C2D-A6E9-4828-9BC6-8F790D36A3F5}" sibTransId="{9DB1AABA-539F-48A1-BA71-B662598C2C57}"/>
    <dgm:cxn modelId="{04709C50-97DD-448A-A67B-6720046DE2A8}" srcId="{4DC1158A-9D7F-4EAD-9701-0813CD3F5E12}" destId="{D6986B70-1FA5-460F-994E-0875EA1711AA}" srcOrd="0" destOrd="0" parTransId="{506E8E0D-5939-40F0-940C-C92AB23359DB}" sibTransId="{72A6D75C-C26F-44BF-BFFB-03C4CBE6A362}"/>
    <dgm:cxn modelId="{E8BE557A-F754-45D9-8497-6D87888E52EF}" srcId="{CB8EC0F4-73C9-4431-B06E-78F4213EC8F9}" destId="{B1B691E7-B7A0-44CA-B18F-50716A504A2D}" srcOrd="1" destOrd="0" parTransId="{734A4D6C-2325-4B81-8F6C-4869E15E8367}" sibTransId="{6E36DDA8-4846-4783-939F-7B42C1E2B55F}"/>
    <dgm:cxn modelId="{8C857781-E3BD-4733-B9F4-56070E12E47C}" type="presOf" srcId="{50D80449-2236-49B1-B052-5F2C8E7640D3}" destId="{75F814AE-000D-4D5E-80DA-769FB1E2D47F}" srcOrd="0" destOrd="0" presId="urn:microsoft.com/office/officeart/2018/2/layout/IconVerticalSolidList"/>
    <dgm:cxn modelId="{D94C76A2-56BC-4CDE-9046-D7D8E08481E2}" srcId="{CB8EC0F4-73C9-4431-B06E-78F4213EC8F9}" destId="{4A494BDC-98D1-4C4E-843A-BBD66A32D696}" srcOrd="2" destOrd="0" parTransId="{FF7589CC-9C55-4A6D-92D2-BD683FAD2E94}" sibTransId="{AFC8D402-6FE2-4FB4-8737-EF6675923E7E}"/>
    <dgm:cxn modelId="{FB42BEC2-22F3-4EAC-91B1-01441C404144}" type="presOf" srcId="{B1B691E7-B7A0-44CA-B18F-50716A504A2D}" destId="{C7297D37-7CD2-433C-B87A-6330C08AD980}" srcOrd="0" destOrd="0" presId="urn:microsoft.com/office/officeart/2018/2/layout/IconVerticalSolidList"/>
    <dgm:cxn modelId="{7B1A794D-C521-44E2-85EC-7AB04F130115}" type="presParOf" srcId="{1CAE19C0-9EB4-4979-8715-13B09B145DA5}" destId="{2A54A163-E3B0-404E-AF35-DA0DEDF4303D}" srcOrd="0" destOrd="0" presId="urn:microsoft.com/office/officeart/2018/2/layout/IconVerticalSolidList"/>
    <dgm:cxn modelId="{0AC8505E-35B3-46EB-B966-EF5C0041F631}" type="presParOf" srcId="{2A54A163-E3B0-404E-AF35-DA0DEDF4303D}" destId="{8264D339-267C-4C0D-A4B3-2D036965FF45}" srcOrd="0" destOrd="0" presId="urn:microsoft.com/office/officeart/2018/2/layout/IconVerticalSolidList"/>
    <dgm:cxn modelId="{6211AA7B-05EF-4CAF-B3B4-208E5D17B044}" type="presParOf" srcId="{2A54A163-E3B0-404E-AF35-DA0DEDF4303D}" destId="{A2AEB601-206A-4F89-9183-F40B4D39F620}" srcOrd="1" destOrd="0" presId="urn:microsoft.com/office/officeart/2018/2/layout/IconVerticalSolidList"/>
    <dgm:cxn modelId="{AD6AC3AB-3109-4A94-82FC-7E57A8B4B991}" type="presParOf" srcId="{2A54A163-E3B0-404E-AF35-DA0DEDF4303D}" destId="{A66BC163-DD7C-4C96-8830-0ABAB62438BB}" srcOrd="2" destOrd="0" presId="urn:microsoft.com/office/officeart/2018/2/layout/IconVerticalSolidList"/>
    <dgm:cxn modelId="{2306BAA2-64B3-4B99-96C3-87BD503ACFC5}" type="presParOf" srcId="{2A54A163-E3B0-404E-AF35-DA0DEDF4303D}" destId="{41A9F440-34A4-4ED6-B0EC-FBC51D15A6ED}" srcOrd="3" destOrd="0" presId="urn:microsoft.com/office/officeart/2018/2/layout/IconVerticalSolidList"/>
    <dgm:cxn modelId="{6173843C-CE3B-48B1-ACF4-50FF0826C829}" type="presParOf" srcId="{2A54A163-E3B0-404E-AF35-DA0DEDF4303D}" destId="{EF6019F6-7611-4737-B601-10D1E3FE2370}" srcOrd="4" destOrd="0" presId="urn:microsoft.com/office/officeart/2018/2/layout/IconVerticalSolidList"/>
    <dgm:cxn modelId="{C69BF539-5A56-425F-9178-0202DFDEC20E}" type="presParOf" srcId="{1CAE19C0-9EB4-4979-8715-13B09B145DA5}" destId="{F416FF9D-48DA-4FD0-9132-596F0DBDFBB2}" srcOrd="1" destOrd="0" presId="urn:microsoft.com/office/officeart/2018/2/layout/IconVerticalSolidList"/>
    <dgm:cxn modelId="{4F5620E3-7AB4-4E79-A662-B5F692160F75}" type="presParOf" srcId="{1CAE19C0-9EB4-4979-8715-13B09B145DA5}" destId="{71B2CA68-6884-4849-A089-DBB086784B43}" srcOrd="2" destOrd="0" presId="urn:microsoft.com/office/officeart/2018/2/layout/IconVerticalSolidList"/>
    <dgm:cxn modelId="{4F1E44F7-A4CB-4A6F-9A8F-FAB826E110C6}" type="presParOf" srcId="{71B2CA68-6884-4849-A089-DBB086784B43}" destId="{65489AB7-8758-4D6D-A8DB-B5F9D5445697}" srcOrd="0" destOrd="0" presId="urn:microsoft.com/office/officeart/2018/2/layout/IconVerticalSolidList"/>
    <dgm:cxn modelId="{7F862BB5-3F57-4094-A28E-3E506077072A}" type="presParOf" srcId="{71B2CA68-6884-4849-A089-DBB086784B43}" destId="{15A0B3A3-058D-411A-BA39-19BCE96A8941}" srcOrd="1" destOrd="0" presId="urn:microsoft.com/office/officeart/2018/2/layout/IconVerticalSolidList"/>
    <dgm:cxn modelId="{BE58F85F-2CC1-4DEF-92DB-CE8CD3205CDC}" type="presParOf" srcId="{71B2CA68-6884-4849-A089-DBB086784B43}" destId="{CFE962BE-97B2-40D5-83F1-8CD32E83F1DC}" srcOrd="2" destOrd="0" presId="urn:microsoft.com/office/officeart/2018/2/layout/IconVerticalSolidList"/>
    <dgm:cxn modelId="{7A2BD471-31CE-432B-9C8A-C6C988F168CF}" type="presParOf" srcId="{71B2CA68-6884-4849-A089-DBB086784B43}" destId="{C7297D37-7CD2-433C-B87A-6330C08AD980}" srcOrd="3" destOrd="0" presId="urn:microsoft.com/office/officeart/2018/2/layout/IconVerticalSolidList"/>
    <dgm:cxn modelId="{7B8238F6-7ACC-49E7-BAC2-117AF0E8A4F6}" type="presParOf" srcId="{1CAE19C0-9EB4-4979-8715-13B09B145DA5}" destId="{E1B28963-7595-417E-BBA2-D3C0DE89B2C8}" srcOrd="3" destOrd="0" presId="urn:microsoft.com/office/officeart/2018/2/layout/IconVerticalSolidList"/>
    <dgm:cxn modelId="{B7311D60-A497-45F8-A969-EEB1D0C45638}" type="presParOf" srcId="{1CAE19C0-9EB4-4979-8715-13B09B145DA5}" destId="{E047CCC5-3CCF-4EB1-B855-F8CC1627D439}" srcOrd="4" destOrd="0" presId="urn:microsoft.com/office/officeart/2018/2/layout/IconVerticalSolidList"/>
    <dgm:cxn modelId="{17DF5546-BCEA-4331-BB1E-D014FCABA43C}" type="presParOf" srcId="{E047CCC5-3CCF-4EB1-B855-F8CC1627D439}" destId="{F5698B11-1F69-424A-BF2A-6E9CD47FFE75}" srcOrd="0" destOrd="0" presId="urn:microsoft.com/office/officeart/2018/2/layout/IconVerticalSolidList"/>
    <dgm:cxn modelId="{D9183DFB-D012-4BAD-92FD-70F3CDB164DE}" type="presParOf" srcId="{E047CCC5-3CCF-4EB1-B855-F8CC1627D439}" destId="{086B1AF1-3173-49D6-9112-E61FC4B08875}" srcOrd="1" destOrd="0" presId="urn:microsoft.com/office/officeart/2018/2/layout/IconVerticalSolidList"/>
    <dgm:cxn modelId="{04F9523B-E861-4BC0-A2FB-7BB850ED334C}" type="presParOf" srcId="{E047CCC5-3CCF-4EB1-B855-F8CC1627D439}" destId="{72370A2F-30B4-4ECA-A7B7-49854E25CD78}" srcOrd="2" destOrd="0" presId="urn:microsoft.com/office/officeart/2018/2/layout/IconVerticalSolidList"/>
    <dgm:cxn modelId="{CB4498E5-086D-451B-BFB7-E3D06AE674E8}" type="presParOf" srcId="{E047CCC5-3CCF-4EB1-B855-F8CC1627D439}" destId="{4AB60EF5-9106-4FC7-BB05-45380FAB1007}" srcOrd="3" destOrd="0" presId="urn:microsoft.com/office/officeart/2018/2/layout/IconVerticalSolidList"/>
    <dgm:cxn modelId="{3137D200-9444-487C-8856-459F41DD75C2}" type="presParOf" srcId="{1CAE19C0-9EB4-4979-8715-13B09B145DA5}" destId="{E4E2C64F-04D5-4A1B-A441-6354472F08CE}" srcOrd="5" destOrd="0" presId="urn:microsoft.com/office/officeart/2018/2/layout/IconVerticalSolidList"/>
    <dgm:cxn modelId="{407A24CC-AE09-4C15-AF0B-FC1645605F6D}" type="presParOf" srcId="{1CAE19C0-9EB4-4979-8715-13B09B145DA5}" destId="{48935126-5F19-46EE-8737-485641A15734}" srcOrd="6" destOrd="0" presId="urn:microsoft.com/office/officeart/2018/2/layout/IconVerticalSolidList"/>
    <dgm:cxn modelId="{51C01A7E-F758-4021-8DC1-56898BDB71D5}" type="presParOf" srcId="{48935126-5F19-46EE-8737-485641A15734}" destId="{FB17A9C3-E244-4DBA-B717-4F26668B27F8}" srcOrd="0" destOrd="0" presId="urn:microsoft.com/office/officeart/2018/2/layout/IconVerticalSolidList"/>
    <dgm:cxn modelId="{C89F8F62-45DD-4351-9A52-955B2DAE89BE}" type="presParOf" srcId="{48935126-5F19-46EE-8737-485641A15734}" destId="{A193B399-4DE1-410C-9D3B-542F74243E1E}" srcOrd="1" destOrd="0" presId="urn:microsoft.com/office/officeart/2018/2/layout/IconVerticalSolidList"/>
    <dgm:cxn modelId="{66520AA9-A521-409B-B5D4-F9DFB65C6C2F}" type="presParOf" srcId="{48935126-5F19-46EE-8737-485641A15734}" destId="{F159C04F-0283-4CDB-923C-DCA1ECE65ECC}" srcOrd="2" destOrd="0" presId="urn:microsoft.com/office/officeart/2018/2/layout/IconVerticalSolidList"/>
    <dgm:cxn modelId="{5C78072E-2654-4A88-866D-82E00933B91C}" type="presParOf" srcId="{48935126-5F19-46EE-8737-485641A15734}" destId="{6EE784F7-B769-4B15-AD50-32722535BD4D}" srcOrd="3" destOrd="0" presId="urn:microsoft.com/office/officeart/2018/2/layout/IconVerticalSolidList"/>
    <dgm:cxn modelId="{6ECB81B2-78D3-495A-AA78-28DFD91AC71A}" type="presParOf" srcId="{1CAE19C0-9EB4-4979-8715-13B09B145DA5}" destId="{5D65AFA3-CE15-40E3-8450-308F8FDBDCFA}" srcOrd="7" destOrd="0" presId="urn:microsoft.com/office/officeart/2018/2/layout/IconVerticalSolidList"/>
    <dgm:cxn modelId="{442C3649-D615-4A57-A3BB-5FF98FBD0FCC}" type="presParOf" srcId="{1CAE19C0-9EB4-4979-8715-13B09B145DA5}" destId="{8DEB1F33-DB3F-45B3-9779-F79A43FA2C0C}" srcOrd="8" destOrd="0" presId="urn:microsoft.com/office/officeart/2018/2/layout/IconVerticalSolidList"/>
    <dgm:cxn modelId="{430D008F-A120-453A-9E91-3B6E023A08D8}" type="presParOf" srcId="{8DEB1F33-DB3F-45B3-9779-F79A43FA2C0C}" destId="{B8228081-AEAB-4FBD-834F-6F7D5DE30A3F}" srcOrd="0" destOrd="0" presId="urn:microsoft.com/office/officeart/2018/2/layout/IconVerticalSolidList"/>
    <dgm:cxn modelId="{D9EB7AE5-4F53-47EF-B098-F0863521E511}" type="presParOf" srcId="{8DEB1F33-DB3F-45B3-9779-F79A43FA2C0C}" destId="{A549FACD-01C3-458C-82BB-996D4E02401F}" srcOrd="1" destOrd="0" presId="urn:microsoft.com/office/officeart/2018/2/layout/IconVerticalSolidList"/>
    <dgm:cxn modelId="{5C9E8BEA-2A21-4D24-88BC-2783907C9C64}" type="presParOf" srcId="{8DEB1F33-DB3F-45B3-9779-F79A43FA2C0C}" destId="{D6E93112-EDE3-4AE9-87C9-6083EFB3614B}" srcOrd="2" destOrd="0" presId="urn:microsoft.com/office/officeart/2018/2/layout/IconVerticalSolidList"/>
    <dgm:cxn modelId="{97AB0026-882B-408E-B1FF-F9F97A2A1EBE}" type="presParOf" srcId="{8DEB1F33-DB3F-45B3-9779-F79A43FA2C0C}" destId="{472C4A0B-ED98-4C1F-BCA9-6FA007D70BF2}" srcOrd="3" destOrd="0" presId="urn:microsoft.com/office/officeart/2018/2/layout/IconVerticalSolidList"/>
    <dgm:cxn modelId="{DD2A0DC4-40A0-40C1-808A-0E77781ED888}" type="presParOf" srcId="{1CAE19C0-9EB4-4979-8715-13B09B145DA5}" destId="{D795414F-9485-40CD-9D3B-9AEECB127066}" srcOrd="9" destOrd="0" presId="urn:microsoft.com/office/officeart/2018/2/layout/IconVerticalSolidList"/>
    <dgm:cxn modelId="{DFB1B3D2-3123-4DE3-B4E3-47630E431CF2}" type="presParOf" srcId="{1CAE19C0-9EB4-4979-8715-13B09B145DA5}" destId="{A1A70097-4E1C-4BFC-8083-F415624D4F29}" srcOrd="10" destOrd="0" presId="urn:microsoft.com/office/officeart/2018/2/layout/IconVerticalSolidList"/>
    <dgm:cxn modelId="{9C6A58DA-740F-4F71-A508-1C8D51122AF0}" type="presParOf" srcId="{A1A70097-4E1C-4BFC-8083-F415624D4F29}" destId="{DA0ECD1C-1E4B-47BE-AF96-BCF9363E2BDF}" srcOrd="0" destOrd="0" presId="urn:microsoft.com/office/officeart/2018/2/layout/IconVerticalSolidList"/>
    <dgm:cxn modelId="{628E1BC9-C4DE-47FB-9BF5-31499EACFC4A}" type="presParOf" srcId="{A1A70097-4E1C-4BFC-8083-F415624D4F29}" destId="{CFBC479E-1FF7-43A6-9F64-D3DA87910FB8}" srcOrd="1" destOrd="0" presId="urn:microsoft.com/office/officeart/2018/2/layout/IconVerticalSolidList"/>
    <dgm:cxn modelId="{41511A3E-E7A2-4B40-A248-EBB778536093}" type="presParOf" srcId="{A1A70097-4E1C-4BFC-8083-F415624D4F29}" destId="{005B133D-565A-4ECD-A50F-0C4631727FDF}" srcOrd="2" destOrd="0" presId="urn:microsoft.com/office/officeart/2018/2/layout/IconVerticalSolidList"/>
    <dgm:cxn modelId="{436FF4F8-827B-43EA-B919-8BBC44F1E9C2}" type="presParOf" srcId="{A1A70097-4E1C-4BFC-8083-F415624D4F29}" destId="{75F814AE-000D-4D5E-80DA-769FB1E2D47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B99D59-80EE-47DB-A2F0-E971B10AEB8C}"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FB51976F-9ACA-4AE5-B40C-7BC497043606}">
      <dgm:prSet/>
      <dgm:spPr/>
      <dgm:t>
        <a:bodyPr/>
        <a:lstStyle/>
        <a:p>
          <a:r>
            <a:rPr lang="en-US" dirty="0"/>
            <a:t>Students have completed three courses in their pathway and have demonstrated knowledge of the industry through a competency assessment</a:t>
          </a:r>
        </a:p>
      </dgm:t>
    </dgm:pt>
    <dgm:pt modelId="{99FBC05A-FF52-4709-BB96-796F5AD5115C}" type="parTrans" cxnId="{2BE93807-F2C8-4307-97D2-623BDD7C2639}">
      <dgm:prSet/>
      <dgm:spPr/>
      <dgm:t>
        <a:bodyPr/>
        <a:lstStyle/>
        <a:p>
          <a:endParaRPr lang="en-US"/>
        </a:p>
      </dgm:t>
    </dgm:pt>
    <dgm:pt modelId="{2A116D90-7779-4A36-980D-C7C039A6E70E}" type="sibTrans" cxnId="{2BE93807-F2C8-4307-97D2-623BDD7C2639}">
      <dgm:prSet/>
      <dgm:spPr/>
      <dgm:t>
        <a:bodyPr/>
        <a:lstStyle/>
        <a:p>
          <a:endParaRPr lang="en-US"/>
        </a:p>
      </dgm:t>
    </dgm:pt>
    <dgm:pt modelId="{AC349A82-3B41-401B-A34D-91D01A908A04}">
      <dgm:prSet/>
      <dgm:spPr/>
      <dgm:t>
        <a:bodyPr/>
        <a:lstStyle/>
        <a:p>
          <a:r>
            <a:rPr lang="en-US"/>
            <a:t>Students are assigned a teacher that supports students in the school to work transition</a:t>
          </a:r>
        </a:p>
      </dgm:t>
    </dgm:pt>
    <dgm:pt modelId="{D8C36104-3CD9-4572-ACCD-289F2DE34011}" type="parTrans" cxnId="{339FDB81-469F-491A-802A-FE4A874F17DE}">
      <dgm:prSet/>
      <dgm:spPr/>
      <dgm:t>
        <a:bodyPr/>
        <a:lstStyle/>
        <a:p>
          <a:endParaRPr lang="en-US"/>
        </a:p>
      </dgm:t>
    </dgm:pt>
    <dgm:pt modelId="{DABC9180-E52F-4E94-A9D1-5BE93C6D0C49}" type="sibTrans" cxnId="{339FDB81-469F-491A-802A-FE4A874F17DE}">
      <dgm:prSet/>
      <dgm:spPr/>
      <dgm:t>
        <a:bodyPr/>
        <a:lstStyle/>
        <a:p>
          <a:endParaRPr lang="en-US"/>
        </a:p>
      </dgm:t>
    </dgm:pt>
    <dgm:pt modelId="{B554E560-B7DC-484B-85F5-409ACF9F55C1}">
      <dgm:prSet/>
      <dgm:spPr/>
      <dgm:t>
        <a:bodyPr/>
        <a:lstStyle/>
        <a:p>
          <a:r>
            <a:rPr lang="en-US" dirty="0"/>
            <a:t>Students earn course credit for their participation in the program so they have a vested interest in their success </a:t>
          </a:r>
        </a:p>
      </dgm:t>
    </dgm:pt>
    <dgm:pt modelId="{496DE110-A0BE-47E7-98DA-4EAE4D35A066}" type="parTrans" cxnId="{B8D56B8F-4659-4D31-94C2-CAC139923B65}">
      <dgm:prSet/>
      <dgm:spPr/>
      <dgm:t>
        <a:bodyPr/>
        <a:lstStyle/>
        <a:p>
          <a:endParaRPr lang="en-US"/>
        </a:p>
      </dgm:t>
    </dgm:pt>
    <dgm:pt modelId="{C6FB6ABA-1237-46B3-B6A8-2955C45143ED}" type="sibTrans" cxnId="{B8D56B8F-4659-4D31-94C2-CAC139923B65}">
      <dgm:prSet/>
      <dgm:spPr/>
      <dgm:t>
        <a:bodyPr/>
        <a:lstStyle/>
        <a:p>
          <a:endParaRPr lang="en-US"/>
        </a:p>
      </dgm:t>
    </dgm:pt>
    <dgm:pt modelId="{B1728CC4-85E5-4EBF-AA2F-0CEBCA4B80C7}">
      <dgm:prSet/>
      <dgm:spPr/>
      <dgm:t>
        <a:bodyPr/>
        <a:lstStyle/>
        <a:p>
          <a:r>
            <a:rPr lang="en-US"/>
            <a:t>Students receive evaluations from their employer that count as their grade in the course.</a:t>
          </a:r>
        </a:p>
      </dgm:t>
    </dgm:pt>
    <dgm:pt modelId="{1EAD67C2-13AC-4DA7-B60A-4F7F40FBC43D}" type="parTrans" cxnId="{F33BD09A-C7FD-4F9E-BECC-09695AD964ED}">
      <dgm:prSet/>
      <dgm:spPr/>
      <dgm:t>
        <a:bodyPr/>
        <a:lstStyle/>
        <a:p>
          <a:endParaRPr lang="en-US"/>
        </a:p>
      </dgm:t>
    </dgm:pt>
    <dgm:pt modelId="{C5957DDA-FBE7-4CB8-AFB1-08A0C24D5457}" type="sibTrans" cxnId="{F33BD09A-C7FD-4F9E-BECC-09695AD964ED}">
      <dgm:prSet/>
      <dgm:spPr/>
      <dgm:t>
        <a:bodyPr/>
        <a:lstStyle/>
        <a:p>
          <a:endParaRPr lang="en-US"/>
        </a:p>
      </dgm:t>
    </dgm:pt>
    <dgm:pt modelId="{E0CE9783-21AC-4BB8-B608-7D113D38C381}" type="pres">
      <dgm:prSet presAssocID="{3EB99D59-80EE-47DB-A2F0-E971B10AEB8C}" presName="diagram" presStyleCnt="0">
        <dgm:presLayoutVars>
          <dgm:dir/>
          <dgm:resizeHandles val="exact"/>
        </dgm:presLayoutVars>
      </dgm:prSet>
      <dgm:spPr/>
    </dgm:pt>
    <dgm:pt modelId="{A9B2583D-2A24-4AAA-90B2-E7DFF9A602B5}" type="pres">
      <dgm:prSet presAssocID="{FB51976F-9ACA-4AE5-B40C-7BC497043606}" presName="node" presStyleLbl="node1" presStyleIdx="0" presStyleCnt="4">
        <dgm:presLayoutVars>
          <dgm:bulletEnabled val="1"/>
        </dgm:presLayoutVars>
      </dgm:prSet>
      <dgm:spPr/>
    </dgm:pt>
    <dgm:pt modelId="{C04314B9-87E7-4585-8274-885F13A7F1F1}" type="pres">
      <dgm:prSet presAssocID="{2A116D90-7779-4A36-980D-C7C039A6E70E}" presName="sibTrans" presStyleCnt="0"/>
      <dgm:spPr/>
    </dgm:pt>
    <dgm:pt modelId="{4DBCF838-7369-42FF-B61E-891B2125856F}" type="pres">
      <dgm:prSet presAssocID="{AC349A82-3B41-401B-A34D-91D01A908A04}" presName="node" presStyleLbl="node1" presStyleIdx="1" presStyleCnt="4">
        <dgm:presLayoutVars>
          <dgm:bulletEnabled val="1"/>
        </dgm:presLayoutVars>
      </dgm:prSet>
      <dgm:spPr/>
    </dgm:pt>
    <dgm:pt modelId="{46CBC411-9B4F-4B34-8DA4-996BFD0AB7C2}" type="pres">
      <dgm:prSet presAssocID="{DABC9180-E52F-4E94-A9D1-5BE93C6D0C49}" presName="sibTrans" presStyleCnt="0"/>
      <dgm:spPr/>
    </dgm:pt>
    <dgm:pt modelId="{2D600804-0ECC-4425-8FEB-069F9CEFBA84}" type="pres">
      <dgm:prSet presAssocID="{B554E560-B7DC-484B-85F5-409ACF9F55C1}" presName="node" presStyleLbl="node1" presStyleIdx="2" presStyleCnt="4">
        <dgm:presLayoutVars>
          <dgm:bulletEnabled val="1"/>
        </dgm:presLayoutVars>
      </dgm:prSet>
      <dgm:spPr/>
    </dgm:pt>
    <dgm:pt modelId="{0F432A4A-3858-4550-8363-D0439ADBC72C}" type="pres">
      <dgm:prSet presAssocID="{C6FB6ABA-1237-46B3-B6A8-2955C45143ED}" presName="sibTrans" presStyleCnt="0"/>
      <dgm:spPr/>
    </dgm:pt>
    <dgm:pt modelId="{99894D5A-9F8C-4AB7-811A-6F7D3D8C18FF}" type="pres">
      <dgm:prSet presAssocID="{B1728CC4-85E5-4EBF-AA2F-0CEBCA4B80C7}" presName="node" presStyleLbl="node1" presStyleIdx="3" presStyleCnt="4">
        <dgm:presLayoutVars>
          <dgm:bulletEnabled val="1"/>
        </dgm:presLayoutVars>
      </dgm:prSet>
      <dgm:spPr/>
    </dgm:pt>
  </dgm:ptLst>
  <dgm:cxnLst>
    <dgm:cxn modelId="{2BE93807-F2C8-4307-97D2-623BDD7C2639}" srcId="{3EB99D59-80EE-47DB-A2F0-E971B10AEB8C}" destId="{FB51976F-9ACA-4AE5-B40C-7BC497043606}" srcOrd="0" destOrd="0" parTransId="{99FBC05A-FF52-4709-BB96-796F5AD5115C}" sibTransId="{2A116D90-7779-4A36-980D-C7C039A6E70E}"/>
    <dgm:cxn modelId="{59CF6776-DFC5-4011-A11A-92FEAB6F7B96}" type="presOf" srcId="{AC349A82-3B41-401B-A34D-91D01A908A04}" destId="{4DBCF838-7369-42FF-B61E-891B2125856F}" srcOrd="0" destOrd="0" presId="urn:microsoft.com/office/officeart/2005/8/layout/default"/>
    <dgm:cxn modelId="{D24B2A81-F8A1-4E89-9E6F-939C2055398A}" type="presOf" srcId="{FB51976F-9ACA-4AE5-B40C-7BC497043606}" destId="{A9B2583D-2A24-4AAA-90B2-E7DFF9A602B5}" srcOrd="0" destOrd="0" presId="urn:microsoft.com/office/officeart/2005/8/layout/default"/>
    <dgm:cxn modelId="{339FDB81-469F-491A-802A-FE4A874F17DE}" srcId="{3EB99D59-80EE-47DB-A2F0-E971B10AEB8C}" destId="{AC349A82-3B41-401B-A34D-91D01A908A04}" srcOrd="1" destOrd="0" parTransId="{D8C36104-3CD9-4572-ACCD-289F2DE34011}" sibTransId="{DABC9180-E52F-4E94-A9D1-5BE93C6D0C49}"/>
    <dgm:cxn modelId="{B8D56B8F-4659-4D31-94C2-CAC139923B65}" srcId="{3EB99D59-80EE-47DB-A2F0-E971B10AEB8C}" destId="{B554E560-B7DC-484B-85F5-409ACF9F55C1}" srcOrd="2" destOrd="0" parTransId="{496DE110-A0BE-47E7-98DA-4EAE4D35A066}" sibTransId="{C6FB6ABA-1237-46B3-B6A8-2955C45143ED}"/>
    <dgm:cxn modelId="{F33BD09A-C7FD-4F9E-BECC-09695AD964ED}" srcId="{3EB99D59-80EE-47DB-A2F0-E971B10AEB8C}" destId="{B1728CC4-85E5-4EBF-AA2F-0CEBCA4B80C7}" srcOrd="3" destOrd="0" parTransId="{1EAD67C2-13AC-4DA7-B60A-4F7F40FBC43D}" sibTransId="{C5957DDA-FBE7-4CB8-AFB1-08A0C24D5457}"/>
    <dgm:cxn modelId="{31FA51CE-02A3-41F3-B24C-FB8CE7B14A10}" type="presOf" srcId="{3EB99D59-80EE-47DB-A2F0-E971B10AEB8C}" destId="{E0CE9783-21AC-4BB8-B608-7D113D38C381}" srcOrd="0" destOrd="0" presId="urn:microsoft.com/office/officeart/2005/8/layout/default"/>
    <dgm:cxn modelId="{3E1A07D7-7DC5-4330-A2E9-2AE1DAC03916}" type="presOf" srcId="{B1728CC4-85E5-4EBF-AA2F-0CEBCA4B80C7}" destId="{99894D5A-9F8C-4AB7-811A-6F7D3D8C18FF}" srcOrd="0" destOrd="0" presId="urn:microsoft.com/office/officeart/2005/8/layout/default"/>
    <dgm:cxn modelId="{8F4DB6FC-0BC3-4AC4-9E24-F01E6873C59F}" type="presOf" srcId="{B554E560-B7DC-484B-85F5-409ACF9F55C1}" destId="{2D600804-0ECC-4425-8FEB-069F9CEFBA84}" srcOrd="0" destOrd="0" presId="urn:microsoft.com/office/officeart/2005/8/layout/default"/>
    <dgm:cxn modelId="{DC21974A-927B-48A0-BDCD-E763F6AF4E2A}" type="presParOf" srcId="{E0CE9783-21AC-4BB8-B608-7D113D38C381}" destId="{A9B2583D-2A24-4AAA-90B2-E7DFF9A602B5}" srcOrd="0" destOrd="0" presId="urn:microsoft.com/office/officeart/2005/8/layout/default"/>
    <dgm:cxn modelId="{6C02FA07-2B42-46CA-AB63-E9FBC58037DF}" type="presParOf" srcId="{E0CE9783-21AC-4BB8-B608-7D113D38C381}" destId="{C04314B9-87E7-4585-8274-885F13A7F1F1}" srcOrd="1" destOrd="0" presId="urn:microsoft.com/office/officeart/2005/8/layout/default"/>
    <dgm:cxn modelId="{F7ED815A-EBEE-4D6F-9A34-0983F3BC041E}" type="presParOf" srcId="{E0CE9783-21AC-4BB8-B608-7D113D38C381}" destId="{4DBCF838-7369-42FF-B61E-891B2125856F}" srcOrd="2" destOrd="0" presId="urn:microsoft.com/office/officeart/2005/8/layout/default"/>
    <dgm:cxn modelId="{5D8C741C-D237-4DFC-A0F0-F762853F2A8E}" type="presParOf" srcId="{E0CE9783-21AC-4BB8-B608-7D113D38C381}" destId="{46CBC411-9B4F-4B34-8DA4-996BFD0AB7C2}" srcOrd="3" destOrd="0" presId="urn:microsoft.com/office/officeart/2005/8/layout/default"/>
    <dgm:cxn modelId="{761EDD01-3073-4D43-9DDC-7EFD3A9FA5C8}" type="presParOf" srcId="{E0CE9783-21AC-4BB8-B608-7D113D38C381}" destId="{2D600804-0ECC-4425-8FEB-069F9CEFBA84}" srcOrd="4" destOrd="0" presId="urn:microsoft.com/office/officeart/2005/8/layout/default"/>
    <dgm:cxn modelId="{896DE545-E913-47EF-B439-7146FF8FE16B}" type="presParOf" srcId="{E0CE9783-21AC-4BB8-B608-7D113D38C381}" destId="{0F432A4A-3858-4550-8363-D0439ADBC72C}" srcOrd="5" destOrd="0" presId="urn:microsoft.com/office/officeart/2005/8/layout/default"/>
    <dgm:cxn modelId="{3EE55AC7-075F-4F0F-9089-57AF5D56E605}" type="presParOf" srcId="{E0CE9783-21AC-4BB8-B608-7D113D38C381}" destId="{99894D5A-9F8C-4AB7-811A-6F7D3D8C18F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B5C515-2573-4EAB-8480-92C72276EC53}" type="doc">
      <dgm:prSet loTypeId="urn:microsoft.com/office/officeart/2016/7/layout/ChevronBlockProcess" loCatId="process" qsTypeId="urn:microsoft.com/office/officeart/2005/8/quickstyle/simple2" qsCatId="simple" csTypeId="urn:microsoft.com/office/officeart/2005/8/colors/accent2_2" csCatId="accent2" phldr="1"/>
      <dgm:spPr/>
      <dgm:t>
        <a:bodyPr/>
        <a:lstStyle/>
        <a:p>
          <a:endParaRPr lang="en-US"/>
        </a:p>
      </dgm:t>
    </dgm:pt>
    <dgm:pt modelId="{A34C22EB-B7A4-4456-BEEF-8E66D410CF4D}">
      <dgm:prSet phldrT="[Text]"/>
      <dgm:spPr/>
      <dgm:t>
        <a:bodyPr/>
        <a:lstStyle/>
        <a:p>
          <a:r>
            <a:rPr lang="en-US" dirty="0"/>
            <a:t>Hire</a:t>
          </a:r>
        </a:p>
      </dgm:t>
    </dgm:pt>
    <dgm:pt modelId="{42E1EEC8-A0D5-45A1-AAFB-D0501CDF8A65}" type="parTrans" cxnId="{12D508B1-E31A-4192-95B4-250D59AAC468}">
      <dgm:prSet/>
      <dgm:spPr/>
      <dgm:t>
        <a:bodyPr/>
        <a:lstStyle/>
        <a:p>
          <a:endParaRPr lang="en-US"/>
        </a:p>
      </dgm:t>
    </dgm:pt>
    <dgm:pt modelId="{5541C0F7-75D8-4C25-A280-A1B1D7D13F5D}" type="sibTrans" cxnId="{12D508B1-E31A-4192-95B4-250D59AAC468}">
      <dgm:prSet/>
      <dgm:spPr/>
      <dgm:t>
        <a:bodyPr/>
        <a:lstStyle/>
        <a:p>
          <a:endParaRPr lang="en-US"/>
        </a:p>
      </dgm:t>
    </dgm:pt>
    <dgm:pt modelId="{D4CA376E-3334-413B-96F4-0B924BD3F7B9}">
      <dgm:prSet phldrT="[Text]"/>
      <dgm:spPr/>
      <dgm:t>
        <a:bodyPr/>
        <a:lstStyle/>
        <a:p>
          <a:pPr>
            <a:buFont typeface="Arial" panose="020B0604020202020204" pitchFamily="34" charset="0"/>
            <a:buNone/>
          </a:pPr>
          <a:r>
            <a:rPr lang="en-US" dirty="0"/>
            <a:t>Applications</a:t>
          </a:r>
        </a:p>
      </dgm:t>
    </dgm:pt>
    <dgm:pt modelId="{0C81311E-5BBF-4FAE-B7B9-B2101DAD9A20}" type="parTrans" cxnId="{DFF0B7E7-3E82-42AC-9326-634D2470BACE}">
      <dgm:prSet/>
      <dgm:spPr/>
      <dgm:t>
        <a:bodyPr/>
        <a:lstStyle/>
        <a:p>
          <a:endParaRPr lang="en-US"/>
        </a:p>
      </dgm:t>
    </dgm:pt>
    <dgm:pt modelId="{75EEB7F0-6D65-412E-AE51-B6A8D2FC73B9}" type="sibTrans" cxnId="{DFF0B7E7-3E82-42AC-9326-634D2470BACE}">
      <dgm:prSet/>
      <dgm:spPr/>
      <dgm:t>
        <a:bodyPr/>
        <a:lstStyle/>
        <a:p>
          <a:endParaRPr lang="en-US"/>
        </a:p>
      </dgm:t>
    </dgm:pt>
    <dgm:pt modelId="{D297C70D-C304-411A-A680-497031C564C0}">
      <dgm:prSet phldrT="[Text]"/>
      <dgm:spPr/>
      <dgm:t>
        <a:bodyPr/>
        <a:lstStyle/>
        <a:p>
          <a:r>
            <a:rPr lang="en-US"/>
            <a:t>Train</a:t>
          </a:r>
        </a:p>
      </dgm:t>
    </dgm:pt>
    <dgm:pt modelId="{BEE0D561-8F4A-4719-8938-D4D1C7D5823F}" type="parTrans" cxnId="{3C981DBA-FA6A-43DF-AA36-D3F40E85F0D1}">
      <dgm:prSet/>
      <dgm:spPr/>
      <dgm:t>
        <a:bodyPr/>
        <a:lstStyle/>
        <a:p>
          <a:endParaRPr lang="en-US"/>
        </a:p>
      </dgm:t>
    </dgm:pt>
    <dgm:pt modelId="{DCB9E78D-172C-4BAC-8B5A-3AB3145B2A8F}" type="sibTrans" cxnId="{3C981DBA-FA6A-43DF-AA36-D3F40E85F0D1}">
      <dgm:prSet/>
      <dgm:spPr/>
      <dgm:t>
        <a:bodyPr/>
        <a:lstStyle/>
        <a:p>
          <a:endParaRPr lang="en-US"/>
        </a:p>
      </dgm:t>
    </dgm:pt>
    <dgm:pt modelId="{B3787714-9E67-4615-AABE-837508B016AB}">
      <dgm:prSet phldrT="[Text]"/>
      <dgm:spPr/>
      <dgm:t>
        <a:bodyPr/>
        <a:lstStyle/>
        <a:p>
          <a:r>
            <a:rPr lang="en-US" dirty="0"/>
            <a:t>Employer Orientation</a:t>
          </a:r>
        </a:p>
      </dgm:t>
    </dgm:pt>
    <dgm:pt modelId="{99BA39C1-8170-40A5-9702-D2CD38573DF4}" type="parTrans" cxnId="{365AA722-6F8F-4D60-BA84-BE57481C87E4}">
      <dgm:prSet/>
      <dgm:spPr/>
      <dgm:t>
        <a:bodyPr/>
        <a:lstStyle/>
        <a:p>
          <a:endParaRPr lang="en-US"/>
        </a:p>
      </dgm:t>
    </dgm:pt>
    <dgm:pt modelId="{7766C871-1A47-43D1-81C1-D93041AFD271}" type="sibTrans" cxnId="{365AA722-6F8F-4D60-BA84-BE57481C87E4}">
      <dgm:prSet/>
      <dgm:spPr/>
      <dgm:t>
        <a:bodyPr/>
        <a:lstStyle/>
        <a:p>
          <a:endParaRPr lang="en-US"/>
        </a:p>
      </dgm:t>
    </dgm:pt>
    <dgm:pt modelId="{9DBFD39C-D587-4241-9CBE-0A7BB7AA2999}">
      <dgm:prSet phldrT="[Text]"/>
      <dgm:spPr/>
      <dgm:t>
        <a:bodyPr/>
        <a:lstStyle/>
        <a:p>
          <a:r>
            <a:rPr lang="en-US"/>
            <a:t>Expose</a:t>
          </a:r>
        </a:p>
      </dgm:t>
    </dgm:pt>
    <dgm:pt modelId="{125A456C-3836-41E8-ADA8-9E7E64755CFA}" type="parTrans" cxnId="{05D1194F-94A7-467B-9274-5D1F0E111340}">
      <dgm:prSet/>
      <dgm:spPr/>
      <dgm:t>
        <a:bodyPr/>
        <a:lstStyle/>
        <a:p>
          <a:endParaRPr lang="en-US"/>
        </a:p>
      </dgm:t>
    </dgm:pt>
    <dgm:pt modelId="{E281BAEF-60CD-460C-A157-D7FFB9B21E7D}" type="sibTrans" cxnId="{05D1194F-94A7-467B-9274-5D1F0E111340}">
      <dgm:prSet/>
      <dgm:spPr/>
      <dgm:t>
        <a:bodyPr/>
        <a:lstStyle/>
        <a:p>
          <a:endParaRPr lang="en-US"/>
        </a:p>
      </dgm:t>
    </dgm:pt>
    <dgm:pt modelId="{0E9C2FD2-9AD6-49B7-A293-0E9BF9162F4E}">
      <dgm:prSet phldrT="[Text]"/>
      <dgm:spPr/>
      <dgm:t>
        <a:bodyPr/>
        <a:lstStyle/>
        <a:p>
          <a:r>
            <a:rPr lang="en-US" dirty="0"/>
            <a:t>Guide students in acquiring/mastering new skills</a:t>
          </a:r>
        </a:p>
      </dgm:t>
    </dgm:pt>
    <dgm:pt modelId="{A640583A-0745-44C6-BABA-6886A62A5195}" type="parTrans" cxnId="{AB513509-7D59-4124-8D09-500574D5258C}">
      <dgm:prSet/>
      <dgm:spPr/>
      <dgm:t>
        <a:bodyPr/>
        <a:lstStyle/>
        <a:p>
          <a:endParaRPr lang="en-US"/>
        </a:p>
      </dgm:t>
    </dgm:pt>
    <dgm:pt modelId="{327B99FA-E6C3-4F40-837C-A5ECC9FAABD0}" type="sibTrans" cxnId="{AB513509-7D59-4124-8D09-500574D5258C}">
      <dgm:prSet/>
      <dgm:spPr/>
      <dgm:t>
        <a:bodyPr/>
        <a:lstStyle/>
        <a:p>
          <a:endParaRPr lang="en-US"/>
        </a:p>
      </dgm:t>
    </dgm:pt>
    <dgm:pt modelId="{83482D4D-D2F4-4D11-A09F-11A00F156927}">
      <dgm:prSet phldrT="[Text]"/>
      <dgm:spPr/>
      <dgm:t>
        <a:bodyPr/>
        <a:lstStyle/>
        <a:p>
          <a:r>
            <a:rPr lang="en-US"/>
            <a:t>Evaluate</a:t>
          </a:r>
        </a:p>
      </dgm:t>
    </dgm:pt>
    <dgm:pt modelId="{064C4D3D-C7A9-40E4-BEE7-D1CAA06AAB9C}" type="parTrans" cxnId="{4270241B-F402-4139-B280-0FDEE69161BB}">
      <dgm:prSet/>
      <dgm:spPr/>
      <dgm:t>
        <a:bodyPr/>
        <a:lstStyle/>
        <a:p>
          <a:endParaRPr lang="en-US"/>
        </a:p>
      </dgm:t>
    </dgm:pt>
    <dgm:pt modelId="{845E0AB6-0712-4183-B1AA-561F04C5AEE2}" type="sibTrans" cxnId="{4270241B-F402-4139-B280-0FDEE69161BB}">
      <dgm:prSet/>
      <dgm:spPr/>
      <dgm:t>
        <a:bodyPr/>
        <a:lstStyle/>
        <a:p>
          <a:endParaRPr lang="en-US"/>
        </a:p>
      </dgm:t>
    </dgm:pt>
    <dgm:pt modelId="{85BCE869-3B98-40E9-8454-A514CEB23037}">
      <dgm:prSet phldrT="[Text]"/>
      <dgm:spPr/>
      <dgm:t>
        <a:bodyPr/>
        <a:lstStyle/>
        <a:p>
          <a:pPr>
            <a:buFont typeface="Arial" panose="020B0604020202020204" pitchFamily="34" charset="0"/>
            <a:buNone/>
          </a:pPr>
          <a:r>
            <a:rPr lang="en-US" dirty="0"/>
            <a:t>Interviews</a:t>
          </a:r>
        </a:p>
      </dgm:t>
    </dgm:pt>
    <dgm:pt modelId="{576E14F4-C580-49E7-8FD9-21261DD280A8}" type="parTrans" cxnId="{26D6C4FB-AA63-4D66-9539-F01FB2C0B198}">
      <dgm:prSet/>
      <dgm:spPr/>
      <dgm:t>
        <a:bodyPr/>
        <a:lstStyle/>
        <a:p>
          <a:endParaRPr lang="en-US"/>
        </a:p>
      </dgm:t>
    </dgm:pt>
    <dgm:pt modelId="{0D68B082-F5F7-4E83-8510-85A25D9527E5}" type="sibTrans" cxnId="{26D6C4FB-AA63-4D66-9539-F01FB2C0B198}">
      <dgm:prSet/>
      <dgm:spPr/>
      <dgm:t>
        <a:bodyPr/>
        <a:lstStyle/>
        <a:p>
          <a:endParaRPr lang="en-US"/>
        </a:p>
      </dgm:t>
    </dgm:pt>
    <dgm:pt modelId="{315CF67E-CFE5-403E-AA2D-8FBF1912F4C5}">
      <dgm:prSet phldrT="[Text]"/>
      <dgm:spPr/>
      <dgm:t>
        <a:bodyPr/>
        <a:lstStyle/>
        <a:p>
          <a:pPr>
            <a:buFont typeface="Arial" panose="020B0604020202020204" pitchFamily="34" charset="0"/>
            <a:buNone/>
          </a:pPr>
          <a:r>
            <a:rPr lang="en-US" dirty="0"/>
            <a:t>Recommendations</a:t>
          </a:r>
        </a:p>
      </dgm:t>
    </dgm:pt>
    <dgm:pt modelId="{4E4CB9CD-8D08-4BB9-AE83-A889B087ACB7}" type="parTrans" cxnId="{43FBCB52-E5CF-49CE-A055-E4991D0BD1CB}">
      <dgm:prSet/>
      <dgm:spPr/>
      <dgm:t>
        <a:bodyPr/>
        <a:lstStyle/>
        <a:p>
          <a:endParaRPr lang="en-US"/>
        </a:p>
      </dgm:t>
    </dgm:pt>
    <dgm:pt modelId="{D64F6354-B692-4257-899E-6BE00A4EBC21}" type="sibTrans" cxnId="{43FBCB52-E5CF-49CE-A055-E4991D0BD1CB}">
      <dgm:prSet/>
      <dgm:spPr/>
      <dgm:t>
        <a:bodyPr/>
        <a:lstStyle/>
        <a:p>
          <a:endParaRPr lang="en-US"/>
        </a:p>
      </dgm:t>
    </dgm:pt>
    <dgm:pt modelId="{A36B81F7-FB39-441F-AB11-7346749CCCEC}">
      <dgm:prSet phldrT="[Text]"/>
      <dgm:spPr/>
      <dgm:t>
        <a:bodyPr/>
        <a:lstStyle/>
        <a:p>
          <a:r>
            <a:rPr lang="en-US" dirty="0"/>
            <a:t>Educational Training Agreement</a:t>
          </a:r>
        </a:p>
      </dgm:t>
    </dgm:pt>
    <dgm:pt modelId="{E8218FA0-7EAA-483E-BD03-E053952F1802}" type="parTrans" cxnId="{EDB48A76-9E1E-46EC-91D9-7B1995C4CABE}">
      <dgm:prSet/>
      <dgm:spPr/>
      <dgm:t>
        <a:bodyPr/>
        <a:lstStyle/>
        <a:p>
          <a:endParaRPr lang="en-US"/>
        </a:p>
      </dgm:t>
    </dgm:pt>
    <dgm:pt modelId="{91967E61-8FA6-483D-A9D2-8E336F3A8101}" type="sibTrans" cxnId="{EDB48A76-9E1E-46EC-91D9-7B1995C4CABE}">
      <dgm:prSet/>
      <dgm:spPr/>
      <dgm:t>
        <a:bodyPr/>
        <a:lstStyle/>
        <a:p>
          <a:endParaRPr lang="en-US"/>
        </a:p>
      </dgm:t>
    </dgm:pt>
    <dgm:pt modelId="{6AE88416-C208-42EB-9599-7545A6965DD9}">
      <dgm:prSet phldrT="[Text]"/>
      <dgm:spPr/>
      <dgm:t>
        <a:bodyPr/>
        <a:lstStyle/>
        <a:p>
          <a:r>
            <a:rPr lang="en-US" dirty="0"/>
            <a:t>Mentor Assignment</a:t>
          </a:r>
        </a:p>
      </dgm:t>
    </dgm:pt>
    <dgm:pt modelId="{AB8795F5-6D12-4B6D-8B02-A67A11FD8224}" type="parTrans" cxnId="{F949D83E-8B5D-4B3B-B908-AA6494FDE84D}">
      <dgm:prSet/>
      <dgm:spPr/>
      <dgm:t>
        <a:bodyPr/>
        <a:lstStyle/>
        <a:p>
          <a:endParaRPr lang="en-US"/>
        </a:p>
      </dgm:t>
    </dgm:pt>
    <dgm:pt modelId="{BEDE2E0D-5142-4267-A698-4117613D8F8D}" type="sibTrans" cxnId="{F949D83E-8B5D-4B3B-B908-AA6494FDE84D}">
      <dgm:prSet/>
      <dgm:spPr/>
      <dgm:t>
        <a:bodyPr/>
        <a:lstStyle/>
        <a:p>
          <a:endParaRPr lang="en-US"/>
        </a:p>
      </dgm:t>
    </dgm:pt>
    <dgm:pt modelId="{3D853D2A-8553-48A0-A356-A26365BF7091}">
      <dgm:prSet phldrT="[Text]"/>
      <dgm:spPr/>
      <dgm:t>
        <a:bodyPr/>
        <a:lstStyle/>
        <a:p>
          <a:r>
            <a:rPr lang="en-US" dirty="0"/>
            <a:t>Simulate industry standards &amp; experiences</a:t>
          </a:r>
        </a:p>
      </dgm:t>
    </dgm:pt>
    <dgm:pt modelId="{0D048B1C-BC4C-4499-9206-30E9BA7924E1}" type="parTrans" cxnId="{8DB40987-57EE-4F98-AA41-868311E1AF61}">
      <dgm:prSet/>
      <dgm:spPr/>
      <dgm:t>
        <a:bodyPr/>
        <a:lstStyle/>
        <a:p>
          <a:endParaRPr lang="en-US"/>
        </a:p>
      </dgm:t>
    </dgm:pt>
    <dgm:pt modelId="{CBF26B63-1DF0-413B-B1DC-7F19E778F736}" type="sibTrans" cxnId="{8DB40987-57EE-4F98-AA41-868311E1AF61}">
      <dgm:prSet/>
      <dgm:spPr/>
      <dgm:t>
        <a:bodyPr/>
        <a:lstStyle/>
        <a:p>
          <a:endParaRPr lang="en-US"/>
        </a:p>
      </dgm:t>
    </dgm:pt>
    <dgm:pt modelId="{A961BA09-2952-4064-93D0-BD7E3210AC28}">
      <dgm:prSet phldrT="[Text]"/>
      <dgm:spPr/>
      <dgm:t>
        <a:bodyPr/>
        <a:lstStyle/>
        <a:p>
          <a:r>
            <a:rPr lang="en-US" dirty="0"/>
            <a:t>Training Plan Skills</a:t>
          </a:r>
        </a:p>
      </dgm:t>
    </dgm:pt>
    <dgm:pt modelId="{C4015077-9726-4212-90FF-9DB7DD97C9C5}" type="parTrans" cxnId="{5CA0EEE6-052E-485E-B806-32F1A7918016}">
      <dgm:prSet/>
      <dgm:spPr/>
      <dgm:t>
        <a:bodyPr/>
        <a:lstStyle/>
        <a:p>
          <a:endParaRPr lang="en-US"/>
        </a:p>
      </dgm:t>
    </dgm:pt>
    <dgm:pt modelId="{FB8D5F63-CAB7-4C95-894C-A55FF3965E79}" type="sibTrans" cxnId="{5CA0EEE6-052E-485E-B806-32F1A7918016}">
      <dgm:prSet/>
      <dgm:spPr/>
      <dgm:t>
        <a:bodyPr/>
        <a:lstStyle/>
        <a:p>
          <a:endParaRPr lang="en-US"/>
        </a:p>
      </dgm:t>
    </dgm:pt>
    <dgm:pt modelId="{0D1A3566-D6C1-4865-97BF-418612C3395E}">
      <dgm:prSet phldrT="[Text]"/>
      <dgm:spPr/>
      <dgm:t>
        <a:bodyPr/>
        <a:lstStyle/>
        <a:p>
          <a:endParaRPr lang="en-US" dirty="0"/>
        </a:p>
      </dgm:t>
    </dgm:pt>
    <dgm:pt modelId="{B526C9A7-820E-4933-968F-C116722E0239}" type="parTrans" cxnId="{E0166EAE-80CB-43BB-8DA5-AA3E89C25328}">
      <dgm:prSet/>
      <dgm:spPr/>
      <dgm:t>
        <a:bodyPr/>
        <a:lstStyle/>
        <a:p>
          <a:endParaRPr lang="en-US"/>
        </a:p>
      </dgm:t>
    </dgm:pt>
    <dgm:pt modelId="{C013C8C0-F54C-4806-8A6F-0B1FADB64840}" type="sibTrans" cxnId="{E0166EAE-80CB-43BB-8DA5-AA3E89C25328}">
      <dgm:prSet/>
      <dgm:spPr/>
      <dgm:t>
        <a:bodyPr/>
        <a:lstStyle/>
        <a:p>
          <a:endParaRPr lang="en-US"/>
        </a:p>
      </dgm:t>
    </dgm:pt>
    <dgm:pt modelId="{BCF04F79-0895-4277-951D-3535FF166086}">
      <dgm:prSet phldrT="[Text]"/>
      <dgm:spPr/>
      <dgm:t>
        <a:bodyPr/>
        <a:lstStyle/>
        <a:p>
          <a:r>
            <a:rPr lang="en-US" dirty="0"/>
            <a:t>Employability Skills</a:t>
          </a:r>
        </a:p>
      </dgm:t>
    </dgm:pt>
    <dgm:pt modelId="{D3973F7C-0CF7-4B3B-AAE9-1DCF348D6ECF}" type="parTrans" cxnId="{0A2E65C6-33EB-4796-8AA6-F5EA21118360}">
      <dgm:prSet/>
      <dgm:spPr/>
      <dgm:t>
        <a:bodyPr/>
        <a:lstStyle/>
        <a:p>
          <a:endParaRPr lang="en-US"/>
        </a:p>
      </dgm:t>
    </dgm:pt>
    <dgm:pt modelId="{F32D9D3E-7CD8-4F8C-A2D7-45DF0CBE0E26}" type="sibTrans" cxnId="{0A2E65C6-33EB-4796-8AA6-F5EA21118360}">
      <dgm:prSet/>
      <dgm:spPr/>
      <dgm:t>
        <a:bodyPr/>
        <a:lstStyle/>
        <a:p>
          <a:endParaRPr lang="en-US"/>
        </a:p>
      </dgm:t>
    </dgm:pt>
    <dgm:pt modelId="{4025368C-F19A-4D63-ABFA-C365B6DD6CB0}" type="pres">
      <dgm:prSet presAssocID="{4DB5C515-2573-4EAB-8480-92C72276EC53}" presName="Name0" presStyleCnt="0">
        <dgm:presLayoutVars>
          <dgm:dir/>
          <dgm:animLvl val="lvl"/>
          <dgm:resizeHandles val="exact"/>
        </dgm:presLayoutVars>
      </dgm:prSet>
      <dgm:spPr/>
    </dgm:pt>
    <dgm:pt modelId="{007EA43B-1A47-42F6-A5AF-5859CA38E938}" type="pres">
      <dgm:prSet presAssocID="{A34C22EB-B7A4-4456-BEEF-8E66D410CF4D}" presName="composite" presStyleCnt="0"/>
      <dgm:spPr/>
    </dgm:pt>
    <dgm:pt modelId="{E9EC6B45-85BA-40D0-B77B-D3A81FA20A84}" type="pres">
      <dgm:prSet presAssocID="{A34C22EB-B7A4-4456-BEEF-8E66D410CF4D}" presName="parTx" presStyleLbl="alignNode1" presStyleIdx="0" presStyleCnt="4">
        <dgm:presLayoutVars>
          <dgm:chMax val="0"/>
          <dgm:chPref val="0"/>
        </dgm:presLayoutVars>
      </dgm:prSet>
      <dgm:spPr/>
    </dgm:pt>
    <dgm:pt modelId="{77B2DD8C-09C1-429E-A6AF-B7F2209F6E80}" type="pres">
      <dgm:prSet presAssocID="{A34C22EB-B7A4-4456-BEEF-8E66D410CF4D}" presName="desTx" presStyleLbl="alignAccFollowNode1" presStyleIdx="0" presStyleCnt="4">
        <dgm:presLayoutVars/>
      </dgm:prSet>
      <dgm:spPr/>
    </dgm:pt>
    <dgm:pt modelId="{59771786-8D40-4491-ABC8-38FF7EE20ABC}" type="pres">
      <dgm:prSet presAssocID="{5541C0F7-75D8-4C25-A280-A1B1D7D13F5D}" presName="space" presStyleCnt="0"/>
      <dgm:spPr/>
    </dgm:pt>
    <dgm:pt modelId="{D1D406D3-975B-4717-9FBD-C6564BA0AF2E}" type="pres">
      <dgm:prSet presAssocID="{D297C70D-C304-411A-A680-497031C564C0}" presName="composite" presStyleCnt="0"/>
      <dgm:spPr/>
    </dgm:pt>
    <dgm:pt modelId="{F8ECEB91-7A49-4E18-B4F2-22193C1E982D}" type="pres">
      <dgm:prSet presAssocID="{D297C70D-C304-411A-A680-497031C564C0}" presName="parTx" presStyleLbl="alignNode1" presStyleIdx="1" presStyleCnt="4">
        <dgm:presLayoutVars>
          <dgm:chMax val="0"/>
          <dgm:chPref val="0"/>
        </dgm:presLayoutVars>
      </dgm:prSet>
      <dgm:spPr/>
    </dgm:pt>
    <dgm:pt modelId="{3E7AE285-5D8A-4299-BAA4-17790E97F992}" type="pres">
      <dgm:prSet presAssocID="{D297C70D-C304-411A-A680-497031C564C0}" presName="desTx" presStyleLbl="alignAccFollowNode1" presStyleIdx="1" presStyleCnt="4">
        <dgm:presLayoutVars/>
      </dgm:prSet>
      <dgm:spPr/>
    </dgm:pt>
    <dgm:pt modelId="{A40C461C-FB2E-4B17-9125-343EA1C0AC21}" type="pres">
      <dgm:prSet presAssocID="{DCB9E78D-172C-4BAC-8B5A-3AB3145B2A8F}" presName="space" presStyleCnt="0"/>
      <dgm:spPr/>
    </dgm:pt>
    <dgm:pt modelId="{EB3512FF-2666-4A20-96BF-B630C1BF580F}" type="pres">
      <dgm:prSet presAssocID="{9DBFD39C-D587-4241-9CBE-0A7BB7AA2999}" presName="composite" presStyleCnt="0"/>
      <dgm:spPr/>
    </dgm:pt>
    <dgm:pt modelId="{B3C36B4E-92CF-4438-A55F-95E9AAB36A4D}" type="pres">
      <dgm:prSet presAssocID="{9DBFD39C-D587-4241-9CBE-0A7BB7AA2999}" presName="parTx" presStyleLbl="alignNode1" presStyleIdx="2" presStyleCnt="4">
        <dgm:presLayoutVars>
          <dgm:chMax val="0"/>
          <dgm:chPref val="0"/>
        </dgm:presLayoutVars>
      </dgm:prSet>
      <dgm:spPr/>
    </dgm:pt>
    <dgm:pt modelId="{44B6B11C-1D89-4406-80AE-C2BE9402A9CF}" type="pres">
      <dgm:prSet presAssocID="{9DBFD39C-D587-4241-9CBE-0A7BB7AA2999}" presName="desTx" presStyleLbl="alignAccFollowNode1" presStyleIdx="2" presStyleCnt="4">
        <dgm:presLayoutVars/>
      </dgm:prSet>
      <dgm:spPr/>
    </dgm:pt>
    <dgm:pt modelId="{F3C050AB-79DA-40A7-9C28-B5D2EB743B25}" type="pres">
      <dgm:prSet presAssocID="{E281BAEF-60CD-460C-A157-D7FFB9B21E7D}" presName="space" presStyleCnt="0"/>
      <dgm:spPr/>
    </dgm:pt>
    <dgm:pt modelId="{15C0F4F3-C3E3-4971-B3A4-2EDD796D7DC1}" type="pres">
      <dgm:prSet presAssocID="{83482D4D-D2F4-4D11-A09F-11A00F156927}" presName="composite" presStyleCnt="0"/>
      <dgm:spPr/>
    </dgm:pt>
    <dgm:pt modelId="{7ABE7A27-0EEB-4DD5-B21C-F868A1671FDF}" type="pres">
      <dgm:prSet presAssocID="{83482D4D-D2F4-4D11-A09F-11A00F156927}" presName="parTx" presStyleLbl="alignNode1" presStyleIdx="3" presStyleCnt="4">
        <dgm:presLayoutVars>
          <dgm:chMax val="0"/>
          <dgm:chPref val="0"/>
        </dgm:presLayoutVars>
      </dgm:prSet>
      <dgm:spPr/>
    </dgm:pt>
    <dgm:pt modelId="{1C86E87B-0384-474F-B009-2F5376B2A5A0}" type="pres">
      <dgm:prSet presAssocID="{83482D4D-D2F4-4D11-A09F-11A00F156927}" presName="desTx" presStyleLbl="alignAccFollowNode1" presStyleIdx="3" presStyleCnt="4">
        <dgm:presLayoutVars/>
      </dgm:prSet>
      <dgm:spPr/>
    </dgm:pt>
  </dgm:ptLst>
  <dgm:cxnLst>
    <dgm:cxn modelId="{C97D8302-976F-4ACB-8AA7-06F90730070D}" type="presOf" srcId="{4DB5C515-2573-4EAB-8480-92C72276EC53}" destId="{4025368C-F19A-4D63-ABFA-C365B6DD6CB0}" srcOrd="0" destOrd="0" presId="urn:microsoft.com/office/officeart/2016/7/layout/ChevronBlockProcess"/>
    <dgm:cxn modelId="{04072E06-CAF1-4240-ABE8-4E2965D239C7}" type="presOf" srcId="{0E9C2FD2-9AD6-49B7-A293-0E9BF9162F4E}" destId="{44B6B11C-1D89-4406-80AE-C2BE9402A9CF}" srcOrd="0" destOrd="0" presId="urn:microsoft.com/office/officeart/2016/7/layout/ChevronBlockProcess"/>
    <dgm:cxn modelId="{EAC05F06-02E2-4CDA-AE3F-6B17BA93FDDF}" type="presOf" srcId="{B3787714-9E67-4615-AABE-837508B016AB}" destId="{3E7AE285-5D8A-4299-BAA4-17790E97F992}" srcOrd="0" destOrd="0" presId="urn:microsoft.com/office/officeart/2016/7/layout/ChevronBlockProcess"/>
    <dgm:cxn modelId="{AB513509-7D59-4124-8D09-500574D5258C}" srcId="{9DBFD39C-D587-4241-9CBE-0A7BB7AA2999}" destId="{0E9C2FD2-9AD6-49B7-A293-0E9BF9162F4E}" srcOrd="0" destOrd="0" parTransId="{A640583A-0745-44C6-BABA-6886A62A5195}" sibTransId="{327B99FA-E6C3-4F40-837C-A5ECC9FAABD0}"/>
    <dgm:cxn modelId="{4270241B-F402-4139-B280-0FDEE69161BB}" srcId="{4DB5C515-2573-4EAB-8480-92C72276EC53}" destId="{83482D4D-D2F4-4D11-A09F-11A00F156927}" srcOrd="3" destOrd="0" parTransId="{064C4D3D-C7A9-40E4-BEE7-D1CAA06AAB9C}" sibTransId="{845E0AB6-0712-4183-B1AA-561F04C5AEE2}"/>
    <dgm:cxn modelId="{EB7B2D1D-3CA7-4E5A-A6C2-57DE51DBBBB9}" type="presOf" srcId="{6AE88416-C208-42EB-9599-7545A6965DD9}" destId="{3E7AE285-5D8A-4299-BAA4-17790E97F992}" srcOrd="0" destOrd="2" presId="urn:microsoft.com/office/officeart/2016/7/layout/ChevronBlockProcess"/>
    <dgm:cxn modelId="{365AA722-6F8F-4D60-BA84-BE57481C87E4}" srcId="{D297C70D-C304-411A-A680-497031C564C0}" destId="{B3787714-9E67-4615-AABE-837508B016AB}" srcOrd="0" destOrd="0" parTransId="{99BA39C1-8170-40A5-9702-D2CD38573DF4}" sibTransId="{7766C871-1A47-43D1-81C1-D93041AFD271}"/>
    <dgm:cxn modelId="{EE994337-EE7C-49FC-833E-5614AAD2D9F9}" type="presOf" srcId="{D297C70D-C304-411A-A680-497031C564C0}" destId="{F8ECEB91-7A49-4E18-B4F2-22193C1E982D}" srcOrd="0" destOrd="0" presId="urn:microsoft.com/office/officeart/2016/7/layout/ChevronBlockProcess"/>
    <dgm:cxn modelId="{F949D83E-8B5D-4B3B-B908-AA6494FDE84D}" srcId="{D297C70D-C304-411A-A680-497031C564C0}" destId="{6AE88416-C208-42EB-9599-7545A6965DD9}" srcOrd="2" destOrd="0" parTransId="{AB8795F5-6D12-4B6D-8B02-A67A11FD8224}" sibTransId="{BEDE2E0D-5142-4267-A698-4117613D8F8D}"/>
    <dgm:cxn modelId="{66E7D849-AA1E-4578-AF8D-F1D8C3758385}" type="presOf" srcId="{A34C22EB-B7A4-4456-BEEF-8E66D410CF4D}" destId="{E9EC6B45-85BA-40D0-B77B-D3A81FA20A84}" srcOrd="0" destOrd="0" presId="urn:microsoft.com/office/officeart/2016/7/layout/ChevronBlockProcess"/>
    <dgm:cxn modelId="{05D1194F-94A7-467B-9274-5D1F0E111340}" srcId="{4DB5C515-2573-4EAB-8480-92C72276EC53}" destId="{9DBFD39C-D587-4241-9CBE-0A7BB7AA2999}" srcOrd="2" destOrd="0" parTransId="{125A456C-3836-41E8-ADA8-9E7E64755CFA}" sibTransId="{E281BAEF-60CD-460C-A157-D7FFB9B21E7D}"/>
    <dgm:cxn modelId="{43FBCB52-E5CF-49CE-A055-E4991D0BD1CB}" srcId="{A34C22EB-B7A4-4456-BEEF-8E66D410CF4D}" destId="{315CF67E-CFE5-403E-AA2D-8FBF1912F4C5}" srcOrd="2" destOrd="0" parTransId="{4E4CB9CD-8D08-4BB9-AE83-A889B087ACB7}" sibTransId="{D64F6354-B692-4257-899E-6BE00A4EBC21}"/>
    <dgm:cxn modelId="{EDB48A76-9E1E-46EC-91D9-7B1995C4CABE}" srcId="{D297C70D-C304-411A-A680-497031C564C0}" destId="{A36B81F7-FB39-441F-AB11-7346749CCCEC}" srcOrd="1" destOrd="0" parTransId="{E8218FA0-7EAA-483E-BD03-E053952F1802}" sibTransId="{91967E61-8FA6-483D-A9D2-8E336F3A8101}"/>
    <dgm:cxn modelId="{40F4117B-BDAE-4E3A-8770-AB2B52513835}" type="presOf" srcId="{315CF67E-CFE5-403E-AA2D-8FBF1912F4C5}" destId="{77B2DD8C-09C1-429E-A6AF-B7F2209F6E80}" srcOrd="0" destOrd="2" presId="urn:microsoft.com/office/officeart/2016/7/layout/ChevronBlockProcess"/>
    <dgm:cxn modelId="{19BEFD7E-08D8-4766-AA20-6D2F85E71D27}" type="presOf" srcId="{D4CA376E-3334-413B-96F4-0B924BD3F7B9}" destId="{77B2DD8C-09C1-429E-A6AF-B7F2209F6E80}" srcOrd="0" destOrd="0" presId="urn:microsoft.com/office/officeart/2016/7/layout/ChevronBlockProcess"/>
    <dgm:cxn modelId="{8DB40987-57EE-4F98-AA41-868311E1AF61}" srcId="{9DBFD39C-D587-4241-9CBE-0A7BB7AA2999}" destId="{3D853D2A-8553-48A0-A356-A26365BF7091}" srcOrd="1" destOrd="0" parTransId="{0D048B1C-BC4C-4499-9206-30E9BA7924E1}" sibTransId="{CBF26B63-1DF0-413B-B1DC-7F19E778F736}"/>
    <dgm:cxn modelId="{0A029E90-3274-4CA5-B4BF-A4A07832EB17}" type="presOf" srcId="{85BCE869-3B98-40E9-8454-A514CEB23037}" destId="{77B2DD8C-09C1-429E-A6AF-B7F2209F6E80}" srcOrd="0" destOrd="1" presId="urn:microsoft.com/office/officeart/2016/7/layout/ChevronBlockProcess"/>
    <dgm:cxn modelId="{5E5B26A7-BBF8-41F1-BC78-F54A70CF2D98}" type="presOf" srcId="{0D1A3566-D6C1-4865-97BF-418612C3395E}" destId="{1C86E87B-0384-474F-B009-2F5376B2A5A0}" srcOrd="0" destOrd="2" presId="urn:microsoft.com/office/officeart/2016/7/layout/ChevronBlockProcess"/>
    <dgm:cxn modelId="{E0166EAE-80CB-43BB-8DA5-AA3E89C25328}" srcId="{83482D4D-D2F4-4D11-A09F-11A00F156927}" destId="{0D1A3566-D6C1-4865-97BF-418612C3395E}" srcOrd="2" destOrd="0" parTransId="{B526C9A7-820E-4933-968F-C116722E0239}" sibTransId="{C013C8C0-F54C-4806-8A6F-0B1FADB64840}"/>
    <dgm:cxn modelId="{12D508B1-E31A-4192-95B4-250D59AAC468}" srcId="{4DB5C515-2573-4EAB-8480-92C72276EC53}" destId="{A34C22EB-B7A4-4456-BEEF-8E66D410CF4D}" srcOrd="0" destOrd="0" parTransId="{42E1EEC8-A0D5-45A1-AAFB-D0501CDF8A65}" sibTransId="{5541C0F7-75D8-4C25-A280-A1B1D7D13F5D}"/>
    <dgm:cxn modelId="{3C981DBA-FA6A-43DF-AA36-D3F40E85F0D1}" srcId="{4DB5C515-2573-4EAB-8480-92C72276EC53}" destId="{D297C70D-C304-411A-A680-497031C564C0}" srcOrd="1" destOrd="0" parTransId="{BEE0D561-8F4A-4719-8938-D4D1C7D5823F}" sibTransId="{DCB9E78D-172C-4BAC-8B5A-3AB3145B2A8F}"/>
    <dgm:cxn modelId="{0A2E65C6-33EB-4796-8AA6-F5EA21118360}" srcId="{83482D4D-D2F4-4D11-A09F-11A00F156927}" destId="{BCF04F79-0895-4277-951D-3535FF166086}" srcOrd="1" destOrd="0" parTransId="{D3973F7C-0CF7-4B3B-AAE9-1DCF348D6ECF}" sibTransId="{F32D9D3E-7CD8-4F8C-A2D7-45DF0CBE0E26}"/>
    <dgm:cxn modelId="{2821F7CC-E21C-4746-BE9D-2833446AB160}" type="presOf" srcId="{A36B81F7-FB39-441F-AB11-7346749CCCEC}" destId="{3E7AE285-5D8A-4299-BAA4-17790E97F992}" srcOrd="0" destOrd="1" presId="urn:microsoft.com/office/officeart/2016/7/layout/ChevronBlockProcess"/>
    <dgm:cxn modelId="{C3F544D2-8C36-432C-B896-7600991A0156}" type="presOf" srcId="{3D853D2A-8553-48A0-A356-A26365BF7091}" destId="{44B6B11C-1D89-4406-80AE-C2BE9402A9CF}" srcOrd="0" destOrd="1" presId="urn:microsoft.com/office/officeart/2016/7/layout/ChevronBlockProcess"/>
    <dgm:cxn modelId="{2CFE48DA-1317-4D5D-89D5-5D6088C85DB1}" type="presOf" srcId="{83482D4D-D2F4-4D11-A09F-11A00F156927}" destId="{7ABE7A27-0EEB-4DD5-B21C-F868A1671FDF}" srcOrd="0" destOrd="0" presId="urn:microsoft.com/office/officeart/2016/7/layout/ChevronBlockProcess"/>
    <dgm:cxn modelId="{4D5464DE-D2D9-49A5-90C0-7565B8607BA0}" type="presOf" srcId="{BCF04F79-0895-4277-951D-3535FF166086}" destId="{1C86E87B-0384-474F-B009-2F5376B2A5A0}" srcOrd="0" destOrd="1" presId="urn:microsoft.com/office/officeart/2016/7/layout/ChevronBlockProcess"/>
    <dgm:cxn modelId="{5CA0EEE6-052E-485E-B806-32F1A7918016}" srcId="{83482D4D-D2F4-4D11-A09F-11A00F156927}" destId="{A961BA09-2952-4064-93D0-BD7E3210AC28}" srcOrd="0" destOrd="0" parTransId="{C4015077-9726-4212-90FF-9DB7DD97C9C5}" sibTransId="{FB8D5F63-CAB7-4C95-894C-A55FF3965E79}"/>
    <dgm:cxn modelId="{DFF0B7E7-3E82-42AC-9326-634D2470BACE}" srcId="{A34C22EB-B7A4-4456-BEEF-8E66D410CF4D}" destId="{D4CA376E-3334-413B-96F4-0B924BD3F7B9}" srcOrd="0" destOrd="0" parTransId="{0C81311E-5BBF-4FAE-B7B9-B2101DAD9A20}" sibTransId="{75EEB7F0-6D65-412E-AE51-B6A8D2FC73B9}"/>
    <dgm:cxn modelId="{49B3BEED-CBA9-4ABF-81A1-2DD168434CC8}" type="presOf" srcId="{9DBFD39C-D587-4241-9CBE-0A7BB7AA2999}" destId="{B3C36B4E-92CF-4438-A55F-95E9AAB36A4D}" srcOrd="0" destOrd="0" presId="urn:microsoft.com/office/officeart/2016/7/layout/ChevronBlockProcess"/>
    <dgm:cxn modelId="{3821F4EF-E97A-4044-A411-B5F55E597D32}" type="presOf" srcId="{A961BA09-2952-4064-93D0-BD7E3210AC28}" destId="{1C86E87B-0384-474F-B009-2F5376B2A5A0}" srcOrd="0" destOrd="0" presId="urn:microsoft.com/office/officeart/2016/7/layout/ChevronBlockProcess"/>
    <dgm:cxn modelId="{26D6C4FB-AA63-4D66-9539-F01FB2C0B198}" srcId="{A34C22EB-B7A4-4456-BEEF-8E66D410CF4D}" destId="{85BCE869-3B98-40E9-8454-A514CEB23037}" srcOrd="1" destOrd="0" parTransId="{576E14F4-C580-49E7-8FD9-21261DD280A8}" sibTransId="{0D68B082-F5F7-4E83-8510-85A25D9527E5}"/>
    <dgm:cxn modelId="{F1308183-1353-48C8-B057-E253FA76783D}" type="presParOf" srcId="{4025368C-F19A-4D63-ABFA-C365B6DD6CB0}" destId="{007EA43B-1A47-42F6-A5AF-5859CA38E938}" srcOrd="0" destOrd="0" presId="urn:microsoft.com/office/officeart/2016/7/layout/ChevronBlockProcess"/>
    <dgm:cxn modelId="{BA797511-9A65-483F-8DF6-8B0C14B00959}" type="presParOf" srcId="{007EA43B-1A47-42F6-A5AF-5859CA38E938}" destId="{E9EC6B45-85BA-40D0-B77B-D3A81FA20A84}" srcOrd="0" destOrd="0" presId="urn:microsoft.com/office/officeart/2016/7/layout/ChevronBlockProcess"/>
    <dgm:cxn modelId="{2D20D1F6-872E-4117-9302-CD37E352A818}" type="presParOf" srcId="{007EA43B-1A47-42F6-A5AF-5859CA38E938}" destId="{77B2DD8C-09C1-429E-A6AF-B7F2209F6E80}" srcOrd="1" destOrd="0" presId="urn:microsoft.com/office/officeart/2016/7/layout/ChevronBlockProcess"/>
    <dgm:cxn modelId="{72645F70-EBB2-49E9-BB94-B19637BB8641}" type="presParOf" srcId="{4025368C-F19A-4D63-ABFA-C365B6DD6CB0}" destId="{59771786-8D40-4491-ABC8-38FF7EE20ABC}" srcOrd="1" destOrd="0" presId="urn:microsoft.com/office/officeart/2016/7/layout/ChevronBlockProcess"/>
    <dgm:cxn modelId="{803E4BAE-2D49-4E08-A48C-902C3DB7F1A9}" type="presParOf" srcId="{4025368C-F19A-4D63-ABFA-C365B6DD6CB0}" destId="{D1D406D3-975B-4717-9FBD-C6564BA0AF2E}" srcOrd="2" destOrd="0" presId="urn:microsoft.com/office/officeart/2016/7/layout/ChevronBlockProcess"/>
    <dgm:cxn modelId="{C155E335-861B-4CAD-B273-93B2806B963D}" type="presParOf" srcId="{D1D406D3-975B-4717-9FBD-C6564BA0AF2E}" destId="{F8ECEB91-7A49-4E18-B4F2-22193C1E982D}" srcOrd="0" destOrd="0" presId="urn:microsoft.com/office/officeart/2016/7/layout/ChevronBlockProcess"/>
    <dgm:cxn modelId="{8B0D9165-0815-44A7-A66A-9DADC4F23F09}" type="presParOf" srcId="{D1D406D3-975B-4717-9FBD-C6564BA0AF2E}" destId="{3E7AE285-5D8A-4299-BAA4-17790E97F992}" srcOrd="1" destOrd="0" presId="urn:microsoft.com/office/officeart/2016/7/layout/ChevronBlockProcess"/>
    <dgm:cxn modelId="{5134B2C8-E539-4151-980D-0E201BBFEC54}" type="presParOf" srcId="{4025368C-F19A-4D63-ABFA-C365B6DD6CB0}" destId="{A40C461C-FB2E-4B17-9125-343EA1C0AC21}" srcOrd="3" destOrd="0" presId="urn:microsoft.com/office/officeart/2016/7/layout/ChevronBlockProcess"/>
    <dgm:cxn modelId="{9AD2A9F2-0165-45A0-BA74-237FA0C42205}" type="presParOf" srcId="{4025368C-F19A-4D63-ABFA-C365B6DD6CB0}" destId="{EB3512FF-2666-4A20-96BF-B630C1BF580F}" srcOrd="4" destOrd="0" presId="urn:microsoft.com/office/officeart/2016/7/layout/ChevronBlockProcess"/>
    <dgm:cxn modelId="{26C9271D-4F45-40E0-AF54-1F27E9A3C25E}" type="presParOf" srcId="{EB3512FF-2666-4A20-96BF-B630C1BF580F}" destId="{B3C36B4E-92CF-4438-A55F-95E9AAB36A4D}" srcOrd="0" destOrd="0" presId="urn:microsoft.com/office/officeart/2016/7/layout/ChevronBlockProcess"/>
    <dgm:cxn modelId="{4A56662B-46AA-4F4B-B3BC-38BB0326FDB3}" type="presParOf" srcId="{EB3512FF-2666-4A20-96BF-B630C1BF580F}" destId="{44B6B11C-1D89-4406-80AE-C2BE9402A9CF}" srcOrd="1" destOrd="0" presId="urn:microsoft.com/office/officeart/2016/7/layout/ChevronBlockProcess"/>
    <dgm:cxn modelId="{9AAC09A3-87F2-4C66-AFC5-71E5F3AAD76F}" type="presParOf" srcId="{4025368C-F19A-4D63-ABFA-C365B6DD6CB0}" destId="{F3C050AB-79DA-40A7-9C28-B5D2EB743B25}" srcOrd="5" destOrd="0" presId="urn:microsoft.com/office/officeart/2016/7/layout/ChevronBlockProcess"/>
    <dgm:cxn modelId="{611C05DE-254F-454A-B845-CD6F0E3950CA}" type="presParOf" srcId="{4025368C-F19A-4D63-ABFA-C365B6DD6CB0}" destId="{15C0F4F3-C3E3-4971-B3A4-2EDD796D7DC1}" srcOrd="6" destOrd="0" presId="urn:microsoft.com/office/officeart/2016/7/layout/ChevronBlockProcess"/>
    <dgm:cxn modelId="{BDBC11D4-695E-4359-980D-09682D1259C6}" type="presParOf" srcId="{15C0F4F3-C3E3-4971-B3A4-2EDD796D7DC1}" destId="{7ABE7A27-0EEB-4DD5-B21C-F868A1671FDF}" srcOrd="0" destOrd="0" presId="urn:microsoft.com/office/officeart/2016/7/layout/ChevronBlockProcess"/>
    <dgm:cxn modelId="{A12CC54B-D9D6-4AC2-9EF5-950DC4E46143}" type="presParOf" srcId="{15C0F4F3-C3E3-4971-B3A4-2EDD796D7DC1}" destId="{1C86E87B-0384-474F-B009-2F5376B2A5A0}"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D821B-E0F7-4319-8630-5AF05157ACE0}">
      <dsp:nvSpPr>
        <dsp:cNvPr id="0" name=""/>
        <dsp:cNvSpPr/>
      </dsp:nvSpPr>
      <dsp:spPr>
        <a:xfrm>
          <a:off x="705143" y="173"/>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Automotive</a:t>
          </a:r>
          <a:r>
            <a:rPr lang="en-US" sz="1700" kern="1200" dirty="0"/>
            <a:t> </a:t>
          </a:r>
        </a:p>
        <a:p>
          <a:pPr marL="0" lvl="0" indent="0" algn="ctr" defTabSz="755650">
            <a:lnSpc>
              <a:spcPct val="90000"/>
            </a:lnSpc>
            <a:spcBef>
              <a:spcPct val="0"/>
            </a:spcBef>
            <a:spcAft>
              <a:spcPct val="35000"/>
            </a:spcAft>
            <a:buNone/>
          </a:pPr>
          <a:r>
            <a:rPr lang="en-US" sz="1700" i="1" kern="1200" dirty="0"/>
            <a:t>Andrea Strommen</a:t>
          </a:r>
        </a:p>
      </dsp:txBody>
      <dsp:txXfrm>
        <a:off x="705143" y="173"/>
        <a:ext cx="2011188" cy="1206713"/>
      </dsp:txXfrm>
    </dsp:sp>
    <dsp:sp modelId="{5213AFBD-DA7E-4478-AE1D-E46C25333FE7}">
      <dsp:nvSpPr>
        <dsp:cNvPr id="0" name=""/>
        <dsp:cNvSpPr/>
      </dsp:nvSpPr>
      <dsp:spPr>
        <a:xfrm>
          <a:off x="2917451" y="173"/>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Carpentry </a:t>
          </a:r>
          <a:r>
            <a:rPr lang="en-US" sz="1700" kern="1200" dirty="0"/>
            <a:t> </a:t>
          </a:r>
        </a:p>
        <a:p>
          <a:pPr marL="0" lvl="0" indent="0" algn="ctr" defTabSz="755650">
            <a:lnSpc>
              <a:spcPct val="90000"/>
            </a:lnSpc>
            <a:spcBef>
              <a:spcPct val="0"/>
            </a:spcBef>
            <a:spcAft>
              <a:spcPct val="35000"/>
            </a:spcAft>
            <a:buNone/>
          </a:pPr>
          <a:r>
            <a:rPr lang="en-US" sz="1700" i="1" kern="1200" dirty="0"/>
            <a:t>Harry Morgan</a:t>
          </a:r>
        </a:p>
      </dsp:txBody>
      <dsp:txXfrm>
        <a:off x="2917451" y="173"/>
        <a:ext cx="2011188" cy="1206713"/>
      </dsp:txXfrm>
    </dsp:sp>
    <dsp:sp modelId="{FF867EF6-2D78-4EB5-8C1E-AD314E120B00}">
      <dsp:nvSpPr>
        <dsp:cNvPr id="0" name=""/>
        <dsp:cNvSpPr/>
      </dsp:nvSpPr>
      <dsp:spPr>
        <a:xfrm>
          <a:off x="5129759" y="173"/>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Criminal Investigation</a:t>
          </a:r>
        </a:p>
        <a:p>
          <a:pPr marL="0" lvl="0" indent="0" algn="ctr" defTabSz="755650">
            <a:lnSpc>
              <a:spcPct val="90000"/>
            </a:lnSpc>
            <a:spcBef>
              <a:spcPct val="0"/>
            </a:spcBef>
            <a:spcAft>
              <a:spcPct val="35000"/>
            </a:spcAft>
            <a:buNone/>
          </a:pPr>
          <a:r>
            <a:rPr lang="en-US" sz="1700" kern="1200" dirty="0"/>
            <a:t> </a:t>
          </a:r>
          <a:r>
            <a:rPr lang="en-US" sz="1700" i="1" kern="1200" dirty="0"/>
            <a:t>Chirre Barron</a:t>
          </a:r>
        </a:p>
      </dsp:txBody>
      <dsp:txXfrm>
        <a:off x="5129759" y="173"/>
        <a:ext cx="2011188" cy="1206713"/>
      </dsp:txXfrm>
    </dsp:sp>
    <dsp:sp modelId="{C1B439FA-4908-458C-B2F2-D4C086B9DD62}">
      <dsp:nvSpPr>
        <dsp:cNvPr id="0" name=""/>
        <dsp:cNvSpPr/>
      </dsp:nvSpPr>
      <dsp:spPr>
        <a:xfrm>
          <a:off x="7370565" y="0"/>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Culinary Arts  </a:t>
          </a:r>
        </a:p>
        <a:p>
          <a:pPr marL="0" lvl="0" indent="0" algn="ctr" defTabSz="755650">
            <a:lnSpc>
              <a:spcPct val="90000"/>
            </a:lnSpc>
            <a:spcBef>
              <a:spcPct val="0"/>
            </a:spcBef>
            <a:spcAft>
              <a:spcPct val="35000"/>
            </a:spcAft>
            <a:buNone/>
          </a:pPr>
          <a:r>
            <a:rPr lang="en-US" sz="1700" i="1" kern="1200" dirty="0"/>
            <a:t>Shernett </a:t>
          </a:r>
          <a:r>
            <a:rPr lang="en-US" sz="1700" i="1" kern="1200" dirty="0" err="1"/>
            <a:t>Wheatle</a:t>
          </a:r>
          <a:endParaRPr lang="en-US" sz="1700" i="1" kern="1200" dirty="0"/>
        </a:p>
      </dsp:txBody>
      <dsp:txXfrm>
        <a:off x="7370565" y="0"/>
        <a:ext cx="2011188" cy="1206713"/>
      </dsp:txXfrm>
    </dsp:sp>
    <dsp:sp modelId="{30A69763-C183-465C-8D19-668FCB4B835F}">
      <dsp:nvSpPr>
        <dsp:cNvPr id="0" name=""/>
        <dsp:cNvSpPr/>
      </dsp:nvSpPr>
      <dsp:spPr>
        <a:xfrm>
          <a:off x="705143" y="1408005"/>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Cybersecurity</a:t>
          </a:r>
          <a:r>
            <a:rPr lang="en-US" sz="1700" kern="1200" dirty="0"/>
            <a:t> </a:t>
          </a:r>
        </a:p>
        <a:p>
          <a:pPr marL="0" lvl="0" indent="0" algn="ctr" defTabSz="755650">
            <a:lnSpc>
              <a:spcPct val="90000"/>
            </a:lnSpc>
            <a:spcBef>
              <a:spcPct val="0"/>
            </a:spcBef>
            <a:spcAft>
              <a:spcPct val="35000"/>
            </a:spcAft>
            <a:buNone/>
          </a:pPr>
          <a:r>
            <a:rPr lang="en-US" sz="1700" i="1" kern="1200" dirty="0"/>
            <a:t>Amber Williamson</a:t>
          </a:r>
        </a:p>
      </dsp:txBody>
      <dsp:txXfrm>
        <a:off x="705143" y="1408005"/>
        <a:ext cx="2011188" cy="1206713"/>
      </dsp:txXfrm>
    </dsp:sp>
    <dsp:sp modelId="{4D02DDD9-8FAE-4EE7-96BD-B4796AC70F59}">
      <dsp:nvSpPr>
        <dsp:cNvPr id="0" name=""/>
        <dsp:cNvSpPr/>
      </dsp:nvSpPr>
      <dsp:spPr>
        <a:xfrm>
          <a:off x="2917451" y="1408005"/>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Dental Science </a:t>
          </a:r>
        </a:p>
        <a:p>
          <a:pPr marL="0" lvl="0" indent="0" algn="ctr" defTabSz="755650">
            <a:lnSpc>
              <a:spcPct val="90000"/>
            </a:lnSpc>
            <a:spcBef>
              <a:spcPct val="0"/>
            </a:spcBef>
            <a:spcAft>
              <a:spcPct val="35000"/>
            </a:spcAft>
            <a:buNone/>
          </a:pPr>
          <a:r>
            <a:rPr lang="en-US" sz="1700" i="1" kern="1200" dirty="0"/>
            <a:t>Shante' Mosley</a:t>
          </a:r>
        </a:p>
      </dsp:txBody>
      <dsp:txXfrm>
        <a:off x="2917451" y="1408005"/>
        <a:ext cx="2011188" cy="1206713"/>
      </dsp:txXfrm>
    </dsp:sp>
    <dsp:sp modelId="{159DFC32-C005-43A2-9FDF-E66D30E28F96}">
      <dsp:nvSpPr>
        <dsp:cNvPr id="0" name=""/>
        <dsp:cNvSpPr/>
      </dsp:nvSpPr>
      <dsp:spPr>
        <a:xfrm>
          <a:off x="5129759" y="1408005"/>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Infant/Toddler Childcare </a:t>
          </a:r>
        </a:p>
        <a:p>
          <a:pPr marL="0" lvl="0" indent="0" algn="ctr" defTabSz="755650">
            <a:lnSpc>
              <a:spcPct val="90000"/>
            </a:lnSpc>
            <a:spcBef>
              <a:spcPct val="0"/>
            </a:spcBef>
            <a:spcAft>
              <a:spcPct val="35000"/>
            </a:spcAft>
            <a:buNone/>
          </a:pPr>
          <a:r>
            <a:rPr lang="en-US" sz="1700" i="1" kern="1200" dirty="0"/>
            <a:t>Keiah Moreno </a:t>
          </a:r>
        </a:p>
      </dsp:txBody>
      <dsp:txXfrm>
        <a:off x="5129759" y="1408005"/>
        <a:ext cx="2011188" cy="1206713"/>
      </dsp:txXfrm>
    </dsp:sp>
    <dsp:sp modelId="{32146915-B2DC-41E8-B18C-DA5EB9E3D511}">
      <dsp:nvSpPr>
        <dsp:cNvPr id="0" name=""/>
        <dsp:cNvSpPr/>
      </dsp:nvSpPr>
      <dsp:spPr>
        <a:xfrm>
          <a:off x="7342067" y="1408005"/>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Graphic Design </a:t>
          </a:r>
        </a:p>
        <a:p>
          <a:pPr marL="0" lvl="0" indent="0" algn="ctr" defTabSz="755650">
            <a:lnSpc>
              <a:spcPct val="90000"/>
            </a:lnSpc>
            <a:spcBef>
              <a:spcPct val="0"/>
            </a:spcBef>
            <a:spcAft>
              <a:spcPct val="35000"/>
            </a:spcAft>
            <a:buNone/>
          </a:pPr>
          <a:r>
            <a:rPr lang="en-US" sz="1700" kern="1200" dirty="0"/>
            <a:t> </a:t>
          </a:r>
          <a:r>
            <a:rPr lang="en-US" sz="1700" i="1" kern="1200" dirty="0"/>
            <a:t>Jason Stubbs</a:t>
          </a:r>
        </a:p>
      </dsp:txBody>
      <dsp:txXfrm>
        <a:off x="7342067" y="1408005"/>
        <a:ext cx="2011188" cy="1206713"/>
      </dsp:txXfrm>
    </dsp:sp>
    <dsp:sp modelId="{E3A9FFA8-6CED-4E76-B406-39B79FD931DE}">
      <dsp:nvSpPr>
        <dsp:cNvPr id="0" name=""/>
        <dsp:cNvSpPr/>
      </dsp:nvSpPr>
      <dsp:spPr>
        <a:xfrm>
          <a:off x="705143"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HVACR</a:t>
          </a:r>
          <a:r>
            <a:rPr lang="en-US" sz="1700" kern="1200" dirty="0"/>
            <a:t> </a:t>
          </a:r>
        </a:p>
        <a:p>
          <a:pPr marL="0" lvl="0" indent="0" algn="ctr" defTabSz="755650">
            <a:lnSpc>
              <a:spcPct val="90000"/>
            </a:lnSpc>
            <a:spcBef>
              <a:spcPct val="0"/>
            </a:spcBef>
            <a:spcAft>
              <a:spcPct val="35000"/>
            </a:spcAft>
            <a:buNone/>
          </a:pPr>
          <a:r>
            <a:rPr lang="en-US" sz="1700" i="1" kern="1200" dirty="0"/>
            <a:t>Charles Strickland</a:t>
          </a:r>
        </a:p>
      </dsp:txBody>
      <dsp:txXfrm>
        <a:off x="705143" y="2815838"/>
        <a:ext cx="2011188" cy="1206713"/>
      </dsp:txXfrm>
    </dsp:sp>
    <dsp:sp modelId="{5785FB7A-01E0-4C1A-B972-B290CEE6DFE1}">
      <dsp:nvSpPr>
        <dsp:cNvPr id="0" name=""/>
        <dsp:cNvSpPr/>
      </dsp:nvSpPr>
      <dsp:spPr>
        <a:xfrm>
          <a:off x="2917451"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Hospitality, Recreational &amp; Tourism  </a:t>
          </a:r>
        </a:p>
        <a:p>
          <a:pPr marL="0" lvl="0" indent="0" algn="ctr" defTabSz="755650">
            <a:lnSpc>
              <a:spcPct val="90000"/>
            </a:lnSpc>
            <a:spcBef>
              <a:spcPct val="0"/>
            </a:spcBef>
            <a:spcAft>
              <a:spcPct val="35000"/>
            </a:spcAft>
            <a:buNone/>
          </a:pPr>
          <a:r>
            <a:rPr lang="en-US" sz="1700" i="1" kern="1200" dirty="0"/>
            <a:t>Nicole Champion</a:t>
          </a:r>
        </a:p>
      </dsp:txBody>
      <dsp:txXfrm>
        <a:off x="2917451" y="2815838"/>
        <a:ext cx="2011188" cy="1206713"/>
      </dsp:txXfrm>
    </dsp:sp>
    <dsp:sp modelId="{9AE0374D-D5E8-43AB-887C-97A42B3B2BBB}">
      <dsp:nvSpPr>
        <dsp:cNvPr id="0" name=""/>
        <dsp:cNvSpPr/>
      </dsp:nvSpPr>
      <dsp:spPr>
        <a:xfrm>
          <a:off x="5129759" y="2815838"/>
          <a:ext cx="2011188" cy="12067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Patient Care</a:t>
          </a:r>
        </a:p>
        <a:p>
          <a:pPr marL="0" lvl="0" indent="0" algn="ctr" defTabSz="755650">
            <a:lnSpc>
              <a:spcPct val="90000"/>
            </a:lnSpc>
            <a:spcBef>
              <a:spcPct val="0"/>
            </a:spcBef>
            <a:spcAft>
              <a:spcPct val="35000"/>
            </a:spcAft>
            <a:buNone/>
          </a:pPr>
          <a:r>
            <a:rPr lang="en-US" sz="1700" i="1" kern="1200" dirty="0"/>
            <a:t>Tamika Latham</a:t>
          </a:r>
        </a:p>
      </dsp:txBody>
      <dsp:txXfrm>
        <a:off x="5129759" y="2815838"/>
        <a:ext cx="2011188" cy="1206713"/>
      </dsp:txXfrm>
    </dsp:sp>
    <dsp:sp modelId="{B23691BF-8599-46F5-9226-C4A1E1B337FF}">
      <dsp:nvSpPr>
        <dsp:cNvPr id="0" name=""/>
        <dsp:cNvSpPr/>
      </dsp:nvSpPr>
      <dsp:spPr>
        <a:xfrm>
          <a:off x="7342067" y="2815838"/>
          <a:ext cx="2011188" cy="120671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Programming </a:t>
          </a:r>
        </a:p>
        <a:p>
          <a:pPr marL="0" lvl="0" indent="0" algn="ctr" defTabSz="755650">
            <a:lnSpc>
              <a:spcPct val="90000"/>
            </a:lnSpc>
            <a:spcBef>
              <a:spcPct val="0"/>
            </a:spcBef>
            <a:spcAft>
              <a:spcPct val="35000"/>
            </a:spcAft>
            <a:buNone/>
          </a:pPr>
          <a:r>
            <a:rPr lang="en-US" sz="1700" i="1" kern="1200" dirty="0"/>
            <a:t>Mishun Miller </a:t>
          </a:r>
        </a:p>
      </dsp:txBody>
      <dsp:txXfrm>
        <a:off x="7342067" y="2815838"/>
        <a:ext cx="2011188" cy="12067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713CF-2829-4D57-A6A3-B266EFD8471C}">
      <dsp:nvSpPr>
        <dsp:cNvPr id="0" name=""/>
        <dsp:cNvSpPr/>
      </dsp:nvSpPr>
      <dsp:spPr>
        <a:xfrm>
          <a:off x="0" y="320489"/>
          <a:ext cx="10058399"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DB94C-BEF3-4267-B34B-F83D36EEB653}">
      <dsp:nvSpPr>
        <dsp:cNvPr id="0" name=""/>
        <dsp:cNvSpPr/>
      </dsp:nvSpPr>
      <dsp:spPr>
        <a:xfrm>
          <a:off x="502920" y="40049"/>
          <a:ext cx="704088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Professional Clothing Closet</a:t>
          </a:r>
        </a:p>
      </dsp:txBody>
      <dsp:txXfrm>
        <a:off x="530300" y="67429"/>
        <a:ext cx="6986120" cy="506120"/>
      </dsp:txXfrm>
    </dsp:sp>
    <dsp:sp modelId="{4709D62F-E389-44D5-8612-6D31977DD285}">
      <dsp:nvSpPr>
        <dsp:cNvPr id="0" name=""/>
        <dsp:cNvSpPr/>
      </dsp:nvSpPr>
      <dsp:spPr>
        <a:xfrm>
          <a:off x="0" y="1182330"/>
          <a:ext cx="10058399"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2E543D-61B8-443B-B3A2-7E44E8EF9301}">
      <dsp:nvSpPr>
        <dsp:cNvPr id="0" name=""/>
        <dsp:cNvSpPr/>
      </dsp:nvSpPr>
      <dsp:spPr>
        <a:xfrm>
          <a:off x="502920" y="901890"/>
          <a:ext cx="704088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Student/Staff Incentives</a:t>
          </a:r>
        </a:p>
      </dsp:txBody>
      <dsp:txXfrm>
        <a:off x="530300" y="929270"/>
        <a:ext cx="6986120" cy="506120"/>
      </dsp:txXfrm>
    </dsp:sp>
    <dsp:sp modelId="{BA62D08E-0204-4507-906C-CD3EA857AA8D}">
      <dsp:nvSpPr>
        <dsp:cNvPr id="0" name=""/>
        <dsp:cNvSpPr/>
      </dsp:nvSpPr>
      <dsp:spPr>
        <a:xfrm>
          <a:off x="0" y="2044170"/>
          <a:ext cx="10058399" cy="10773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95732" rIns="78064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hlinkClick xmlns:r="http://schemas.openxmlformats.org/officeDocument/2006/relationships" r:id="rId1"/>
            </a:rPr>
            <a:t>https://www.donorschoose.org/schools/georgia/atlanta-public-schools/atlanta-college-and-career-academy/126478</a:t>
          </a:r>
          <a:endParaRPr lang="en-US" sz="1900" kern="1200"/>
        </a:p>
      </dsp:txBody>
      <dsp:txXfrm>
        <a:off x="0" y="2044170"/>
        <a:ext cx="10058399" cy="1077300"/>
      </dsp:txXfrm>
    </dsp:sp>
    <dsp:sp modelId="{D128CC5F-6626-4AE6-8AAA-B140EE8BED2A}">
      <dsp:nvSpPr>
        <dsp:cNvPr id="0" name=""/>
        <dsp:cNvSpPr/>
      </dsp:nvSpPr>
      <dsp:spPr>
        <a:xfrm>
          <a:off x="502920" y="1763730"/>
          <a:ext cx="704088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Donors Choose</a:t>
          </a:r>
        </a:p>
      </dsp:txBody>
      <dsp:txXfrm>
        <a:off x="530300" y="1791110"/>
        <a:ext cx="6986120" cy="506120"/>
      </dsp:txXfrm>
    </dsp:sp>
    <dsp:sp modelId="{8C10D0E0-0FA6-4572-9E4B-4F4EC6F0CB64}">
      <dsp:nvSpPr>
        <dsp:cNvPr id="0" name=""/>
        <dsp:cNvSpPr/>
      </dsp:nvSpPr>
      <dsp:spPr>
        <a:xfrm>
          <a:off x="0" y="3504510"/>
          <a:ext cx="10058399" cy="478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425FD9-E5F1-44AF-AE1A-9C693261A963}">
      <dsp:nvSpPr>
        <dsp:cNvPr id="0" name=""/>
        <dsp:cNvSpPr/>
      </dsp:nvSpPr>
      <dsp:spPr>
        <a:xfrm>
          <a:off x="502920" y="3224070"/>
          <a:ext cx="7040880" cy="5608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44550">
            <a:lnSpc>
              <a:spcPct val="90000"/>
            </a:lnSpc>
            <a:spcBef>
              <a:spcPct val="0"/>
            </a:spcBef>
            <a:spcAft>
              <a:spcPct val="35000"/>
            </a:spcAft>
            <a:buNone/>
          </a:pPr>
          <a:r>
            <a:rPr lang="en-US" sz="1900" kern="1200"/>
            <a:t>Peach Education Tax Credit</a:t>
          </a:r>
        </a:p>
      </dsp:txBody>
      <dsp:txXfrm>
        <a:off x="530300" y="3251450"/>
        <a:ext cx="6986120" cy="506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D6B3C-C62A-4B2D-9767-7A4CAD9FCFE4}">
      <dsp:nvSpPr>
        <dsp:cNvPr id="0" name=""/>
        <dsp:cNvSpPr/>
      </dsp:nvSpPr>
      <dsp:spPr>
        <a:xfrm>
          <a:off x="0" y="945315"/>
          <a:ext cx="1005839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E1220-E5CB-46FB-8263-95A986B53251}">
      <dsp:nvSpPr>
        <dsp:cNvPr id="0" name=""/>
        <dsp:cNvSpPr/>
      </dsp:nvSpPr>
      <dsp:spPr>
        <a:xfrm>
          <a:off x="502920" y="679634"/>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Peach Education Tax Credit</a:t>
          </a:r>
        </a:p>
      </dsp:txBody>
      <dsp:txXfrm>
        <a:off x="528859" y="705573"/>
        <a:ext cx="6989002" cy="479482"/>
      </dsp:txXfrm>
    </dsp:sp>
    <dsp:sp modelId="{87BDE2FB-739B-44BC-B411-C646397193B6}">
      <dsp:nvSpPr>
        <dsp:cNvPr id="0" name=""/>
        <dsp:cNvSpPr/>
      </dsp:nvSpPr>
      <dsp:spPr>
        <a:xfrm>
          <a:off x="0" y="1761795"/>
          <a:ext cx="10058399" cy="76545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Donate gently used professional attire (students keep selected items)</a:t>
          </a:r>
        </a:p>
      </dsp:txBody>
      <dsp:txXfrm>
        <a:off x="0" y="1761795"/>
        <a:ext cx="10058399" cy="765450"/>
      </dsp:txXfrm>
    </dsp:sp>
    <dsp:sp modelId="{4B307C1E-8265-43D1-A38E-B84D4C5B724F}">
      <dsp:nvSpPr>
        <dsp:cNvPr id="0" name=""/>
        <dsp:cNvSpPr/>
      </dsp:nvSpPr>
      <dsp:spPr>
        <a:xfrm>
          <a:off x="502920" y="1496115"/>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dirty="0"/>
            <a:t>Student Professional Clothing Closet </a:t>
          </a:r>
        </a:p>
      </dsp:txBody>
      <dsp:txXfrm>
        <a:off x="528859" y="1522054"/>
        <a:ext cx="6989002" cy="479482"/>
      </dsp:txXfrm>
    </dsp:sp>
    <dsp:sp modelId="{F7EF981B-5DCA-4599-9687-4B7EA79FC75D}">
      <dsp:nvSpPr>
        <dsp:cNvPr id="0" name=""/>
        <dsp:cNvSpPr/>
      </dsp:nvSpPr>
      <dsp:spPr>
        <a:xfrm>
          <a:off x="0" y="2890125"/>
          <a:ext cx="10058399" cy="453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374904" rIns="780644" bIns="128016" numCol="1" spcCol="1270" anchor="t" anchorCtr="0">
          <a:noAutofit/>
        </a:bodyPr>
        <a:lstStyle/>
        <a:p>
          <a:pPr marL="171450" lvl="1" indent="-171450" algn="l" defTabSz="800100">
            <a:lnSpc>
              <a:spcPct val="90000"/>
            </a:lnSpc>
            <a:spcBef>
              <a:spcPct val="0"/>
            </a:spcBef>
            <a:spcAft>
              <a:spcPct val="15000"/>
            </a:spcAft>
            <a:buNone/>
          </a:pPr>
          <a:endParaRPr lang="en-US" sz="1800" kern="1200" dirty="0"/>
        </a:p>
      </dsp:txBody>
      <dsp:txXfrm>
        <a:off x="0" y="2890125"/>
        <a:ext cx="10058399" cy="453600"/>
      </dsp:txXfrm>
    </dsp:sp>
    <dsp:sp modelId="{80D9A6C0-85D0-4483-853B-9C77B0B38360}">
      <dsp:nvSpPr>
        <dsp:cNvPr id="0" name=""/>
        <dsp:cNvSpPr/>
      </dsp:nvSpPr>
      <dsp:spPr>
        <a:xfrm>
          <a:off x="502920" y="2624445"/>
          <a:ext cx="7040880" cy="5313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800100">
            <a:lnSpc>
              <a:spcPct val="90000"/>
            </a:lnSpc>
            <a:spcBef>
              <a:spcPct val="0"/>
            </a:spcBef>
            <a:spcAft>
              <a:spcPct val="35000"/>
            </a:spcAft>
            <a:buNone/>
          </a:pPr>
          <a:r>
            <a:rPr lang="en-US" sz="1800" kern="1200"/>
            <a:t>Provide incentives for students and teachers that meet program goals</a:t>
          </a:r>
        </a:p>
      </dsp:txBody>
      <dsp:txXfrm>
        <a:off x="528859" y="2650384"/>
        <a:ext cx="698900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5280F-E86D-441A-B44B-3EDC907B0B4D}">
      <dsp:nvSpPr>
        <dsp:cNvPr id="0" name=""/>
        <dsp:cNvSpPr/>
      </dsp:nvSpPr>
      <dsp:spPr>
        <a:xfrm>
          <a:off x="0" y="3143"/>
          <a:ext cx="4937760"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10B71-BA9E-410A-B625-9D12153C4974}">
      <dsp:nvSpPr>
        <dsp:cNvPr id="0" name=""/>
        <dsp:cNvSpPr/>
      </dsp:nvSpPr>
      <dsp:spPr>
        <a:xfrm>
          <a:off x="202527" y="153783"/>
          <a:ext cx="368231" cy="3682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19108C-438F-4FB2-94BA-88210D70300C}">
      <dsp:nvSpPr>
        <dsp:cNvPr id="0" name=""/>
        <dsp:cNvSpPr/>
      </dsp:nvSpPr>
      <dsp:spPr>
        <a:xfrm>
          <a:off x="773286" y="3143"/>
          <a:ext cx="416447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a:t>Aviation Maintenance</a:t>
          </a:r>
        </a:p>
      </dsp:txBody>
      <dsp:txXfrm>
        <a:off x="773286" y="3143"/>
        <a:ext cx="4164473" cy="669512"/>
      </dsp:txXfrm>
    </dsp:sp>
    <dsp:sp modelId="{8DEE85F5-0E40-40B2-9475-AF903708A010}">
      <dsp:nvSpPr>
        <dsp:cNvPr id="0" name=""/>
        <dsp:cNvSpPr/>
      </dsp:nvSpPr>
      <dsp:spPr>
        <a:xfrm>
          <a:off x="0" y="840033"/>
          <a:ext cx="4937760"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110AED-513B-413C-8B15-DE8279D627FB}">
      <dsp:nvSpPr>
        <dsp:cNvPr id="0" name=""/>
        <dsp:cNvSpPr/>
      </dsp:nvSpPr>
      <dsp:spPr>
        <a:xfrm>
          <a:off x="202527" y="990673"/>
          <a:ext cx="368231" cy="3682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2DCD12-1008-4130-B641-18866B07FFE9}">
      <dsp:nvSpPr>
        <dsp:cNvPr id="0" name=""/>
        <dsp:cNvSpPr/>
      </dsp:nvSpPr>
      <dsp:spPr>
        <a:xfrm>
          <a:off x="773286" y="840033"/>
          <a:ext cx="416447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a:t>Emergency Medical Responder</a:t>
          </a:r>
        </a:p>
      </dsp:txBody>
      <dsp:txXfrm>
        <a:off x="773286" y="840033"/>
        <a:ext cx="4164473" cy="669512"/>
      </dsp:txXfrm>
    </dsp:sp>
    <dsp:sp modelId="{38C71E19-5761-4972-898F-0A66F1925F21}">
      <dsp:nvSpPr>
        <dsp:cNvPr id="0" name=""/>
        <dsp:cNvSpPr/>
      </dsp:nvSpPr>
      <dsp:spPr>
        <a:xfrm>
          <a:off x="0" y="1676923"/>
          <a:ext cx="4937760"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460C8A-7B2E-4F2B-8662-65F16E70F567}">
      <dsp:nvSpPr>
        <dsp:cNvPr id="0" name=""/>
        <dsp:cNvSpPr/>
      </dsp:nvSpPr>
      <dsp:spPr>
        <a:xfrm>
          <a:off x="202527" y="1827564"/>
          <a:ext cx="368231" cy="3682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E7C2F1-2837-4628-80B4-4A5C19C21500}">
      <dsp:nvSpPr>
        <dsp:cNvPr id="0" name=""/>
        <dsp:cNvSpPr/>
      </dsp:nvSpPr>
      <dsp:spPr>
        <a:xfrm>
          <a:off x="773286" y="1676923"/>
          <a:ext cx="416447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a:t>Natural Gas Technician</a:t>
          </a:r>
        </a:p>
      </dsp:txBody>
      <dsp:txXfrm>
        <a:off x="773286" y="1676923"/>
        <a:ext cx="4164473" cy="669512"/>
      </dsp:txXfrm>
    </dsp:sp>
    <dsp:sp modelId="{5F437244-5A05-4809-B60D-216D9DAF15DF}">
      <dsp:nvSpPr>
        <dsp:cNvPr id="0" name=""/>
        <dsp:cNvSpPr/>
      </dsp:nvSpPr>
      <dsp:spPr>
        <a:xfrm>
          <a:off x="0" y="2513814"/>
          <a:ext cx="4937760"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5A80A-D458-496E-BB11-EFCEB498E07C}">
      <dsp:nvSpPr>
        <dsp:cNvPr id="0" name=""/>
        <dsp:cNvSpPr/>
      </dsp:nvSpPr>
      <dsp:spPr>
        <a:xfrm>
          <a:off x="202527" y="2664454"/>
          <a:ext cx="368231" cy="3682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F17E-94C7-4FA5-B775-5ABBCCEC420A}">
      <dsp:nvSpPr>
        <dsp:cNvPr id="0" name=""/>
        <dsp:cNvSpPr/>
      </dsp:nvSpPr>
      <dsp:spPr>
        <a:xfrm>
          <a:off x="773286" y="2513814"/>
          <a:ext cx="416447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a:t>Diesel Technology</a:t>
          </a:r>
        </a:p>
      </dsp:txBody>
      <dsp:txXfrm>
        <a:off x="773286" y="2513814"/>
        <a:ext cx="4164473" cy="669512"/>
      </dsp:txXfrm>
    </dsp:sp>
    <dsp:sp modelId="{FF944206-A24C-46DD-B720-F15846C34E1B}">
      <dsp:nvSpPr>
        <dsp:cNvPr id="0" name=""/>
        <dsp:cNvSpPr/>
      </dsp:nvSpPr>
      <dsp:spPr>
        <a:xfrm>
          <a:off x="0" y="3350704"/>
          <a:ext cx="4937760" cy="66951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296FFA-31A8-49F3-B494-FAD1E34DEB5E}">
      <dsp:nvSpPr>
        <dsp:cNvPr id="0" name=""/>
        <dsp:cNvSpPr/>
      </dsp:nvSpPr>
      <dsp:spPr>
        <a:xfrm>
          <a:off x="202527" y="3501344"/>
          <a:ext cx="368231" cy="3682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A8B60-F85A-42F0-A7C4-A1AE7260C7A9}">
      <dsp:nvSpPr>
        <dsp:cNvPr id="0" name=""/>
        <dsp:cNvSpPr/>
      </dsp:nvSpPr>
      <dsp:spPr>
        <a:xfrm>
          <a:off x="773286" y="3350704"/>
          <a:ext cx="4164473" cy="66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857" tIns="70857" rIns="70857" bIns="70857" numCol="1" spcCol="1270" anchor="ctr" anchorCtr="0">
          <a:noAutofit/>
        </a:bodyPr>
        <a:lstStyle/>
        <a:p>
          <a:pPr marL="0" lvl="0" indent="0" algn="l" defTabSz="844550">
            <a:lnSpc>
              <a:spcPct val="100000"/>
            </a:lnSpc>
            <a:spcBef>
              <a:spcPct val="0"/>
            </a:spcBef>
            <a:spcAft>
              <a:spcPct val="35000"/>
            </a:spcAft>
            <a:buNone/>
          </a:pPr>
          <a:r>
            <a:rPr lang="en-US" sz="1900" kern="1200"/>
            <a:t>Welding</a:t>
          </a:r>
        </a:p>
      </dsp:txBody>
      <dsp:txXfrm>
        <a:off x="773286" y="3350704"/>
        <a:ext cx="4164473" cy="669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DBC42-AD97-4C96-9B85-DCD47B509440}">
      <dsp:nvSpPr>
        <dsp:cNvPr id="0" name=""/>
        <dsp:cNvSpPr/>
      </dsp:nvSpPr>
      <dsp:spPr>
        <a:xfrm>
          <a:off x="0" y="27431"/>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Pathway Completer</a:t>
          </a:r>
        </a:p>
      </dsp:txBody>
      <dsp:txXfrm>
        <a:off x="40724" y="68155"/>
        <a:ext cx="6716227" cy="752780"/>
      </dsp:txXfrm>
    </dsp:sp>
    <dsp:sp modelId="{EB85FF39-F127-431C-ABD0-07B62F7461FC}">
      <dsp:nvSpPr>
        <dsp:cNvPr id="0" name=""/>
        <dsp:cNvSpPr/>
      </dsp:nvSpPr>
      <dsp:spPr>
        <a:xfrm>
          <a:off x="0" y="922139"/>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Industry Credentials aligned to in-demand Metro-Atlanta careers</a:t>
          </a:r>
        </a:p>
      </dsp:txBody>
      <dsp:txXfrm>
        <a:off x="40724" y="962863"/>
        <a:ext cx="6716227" cy="752780"/>
      </dsp:txXfrm>
    </dsp:sp>
    <dsp:sp modelId="{D9BADD60-859B-44A6-AF75-913FA1BEC7FD}">
      <dsp:nvSpPr>
        <dsp:cNvPr id="0" name=""/>
        <dsp:cNvSpPr/>
      </dsp:nvSpPr>
      <dsp:spPr>
        <a:xfrm>
          <a:off x="0" y="1816847"/>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Diploma Seals</a:t>
          </a:r>
        </a:p>
      </dsp:txBody>
      <dsp:txXfrm>
        <a:off x="40724" y="1857571"/>
        <a:ext cx="6716227" cy="752780"/>
      </dsp:txXfrm>
    </dsp:sp>
    <dsp:sp modelId="{55652791-0D35-405D-BF2D-B0B08B8A846D}">
      <dsp:nvSpPr>
        <dsp:cNvPr id="0" name=""/>
        <dsp:cNvSpPr/>
      </dsp:nvSpPr>
      <dsp:spPr>
        <a:xfrm>
          <a:off x="0" y="2651075"/>
          <a:ext cx="679767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Georgia Best – Employability Skills </a:t>
          </a:r>
        </a:p>
      </dsp:txBody>
      <dsp:txXfrm>
        <a:off x="0" y="2651075"/>
        <a:ext cx="6797675" cy="347760"/>
      </dsp:txXfrm>
    </dsp:sp>
    <dsp:sp modelId="{DB2E2784-059D-413A-ABE8-9B2E8D4B3BA5}">
      <dsp:nvSpPr>
        <dsp:cNvPr id="0" name=""/>
        <dsp:cNvSpPr/>
      </dsp:nvSpPr>
      <dsp:spPr>
        <a:xfrm>
          <a:off x="0" y="2998835"/>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College Credit</a:t>
          </a:r>
        </a:p>
      </dsp:txBody>
      <dsp:txXfrm>
        <a:off x="40724" y="3039559"/>
        <a:ext cx="6716227" cy="752780"/>
      </dsp:txXfrm>
    </dsp:sp>
    <dsp:sp modelId="{A97B2BCF-2F12-42BE-B4FC-144F4045F33C}">
      <dsp:nvSpPr>
        <dsp:cNvPr id="0" name=""/>
        <dsp:cNvSpPr/>
      </dsp:nvSpPr>
      <dsp:spPr>
        <a:xfrm>
          <a:off x="0" y="3893544"/>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Work-Based Learning </a:t>
          </a:r>
        </a:p>
      </dsp:txBody>
      <dsp:txXfrm>
        <a:off x="40724" y="3934268"/>
        <a:ext cx="6716227" cy="752780"/>
      </dsp:txXfrm>
    </dsp:sp>
    <dsp:sp modelId="{60F7B3BA-4DFE-488C-8220-32138BA7F833}">
      <dsp:nvSpPr>
        <dsp:cNvPr id="0" name=""/>
        <dsp:cNvSpPr/>
      </dsp:nvSpPr>
      <dsp:spPr>
        <a:xfrm>
          <a:off x="0" y="4788252"/>
          <a:ext cx="6797675" cy="8342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Job/Apprenticeship/Internship</a:t>
          </a:r>
        </a:p>
      </dsp:txBody>
      <dsp:txXfrm>
        <a:off x="40724" y="4828976"/>
        <a:ext cx="6716227" cy="7527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784A0-7CDC-42B3-A118-95704BE159B6}">
      <dsp:nvSpPr>
        <dsp:cNvPr id="0" name=""/>
        <dsp:cNvSpPr/>
      </dsp:nvSpPr>
      <dsp:spPr>
        <a:xfrm>
          <a:off x="939509" y="533187"/>
          <a:ext cx="1449877" cy="1449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479588-6D8F-4EB2-9332-B0ECFF75CFD7}">
      <dsp:nvSpPr>
        <dsp:cNvPr id="0" name=""/>
        <dsp:cNvSpPr/>
      </dsp:nvSpPr>
      <dsp:spPr>
        <a:xfrm>
          <a:off x="53473"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Time</a:t>
          </a:r>
        </a:p>
      </dsp:txBody>
      <dsp:txXfrm>
        <a:off x="53473" y="2366054"/>
        <a:ext cx="3221949" cy="720000"/>
      </dsp:txXfrm>
    </dsp:sp>
    <dsp:sp modelId="{C314013A-1419-44B4-8088-EB323F5A53BF}">
      <dsp:nvSpPr>
        <dsp:cNvPr id="0" name=""/>
        <dsp:cNvSpPr/>
      </dsp:nvSpPr>
      <dsp:spPr>
        <a:xfrm>
          <a:off x="4725299" y="533187"/>
          <a:ext cx="1449877" cy="1449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0788D-F930-4808-9DB3-7325232A888E}">
      <dsp:nvSpPr>
        <dsp:cNvPr id="0" name=""/>
        <dsp:cNvSpPr/>
      </dsp:nvSpPr>
      <dsp:spPr>
        <a:xfrm>
          <a:off x="3839263"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Talent</a:t>
          </a:r>
        </a:p>
      </dsp:txBody>
      <dsp:txXfrm>
        <a:off x="3839263" y="2366054"/>
        <a:ext cx="3221949" cy="720000"/>
      </dsp:txXfrm>
    </dsp:sp>
    <dsp:sp modelId="{6FF730D6-A923-4047-A96A-E65059BD1A6E}">
      <dsp:nvSpPr>
        <dsp:cNvPr id="0" name=""/>
        <dsp:cNvSpPr/>
      </dsp:nvSpPr>
      <dsp:spPr>
        <a:xfrm>
          <a:off x="8511090" y="533187"/>
          <a:ext cx="1449877" cy="1449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019E5B-B503-4821-9A76-45F616B84094}">
      <dsp:nvSpPr>
        <dsp:cNvPr id="0" name=""/>
        <dsp:cNvSpPr/>
      </dsp:nvSpPr>
      <dsp:spPr>
        <a:xfrm>
          <a:off x="7625054" y="2366054"/>
          <a:ext cx="322194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pPr>
          <a:r>
            <a:rPr lang="en-US" sz="3600" kern="1200"/>
            <a:t>Treasure</a:t>
          </a:r>
        </a:p>
      </dsp:txBody>
      <dsp:txXfrm>
        <a:off x="7625054" y="2366054"/>
        <a:ext cx="3221949"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3D81C-F211-4D2E-B34F-6AF9D1397AE0}">
      <dsp:nvSpPr>
        <dsp:cNvPr id="0" name=""/>
        <dsp:cNvSpPr/>
      </dsp:nvSpPr>
      <dsp:spPr>
        <a:xfrm>
          <a:off x="277583" y="1124825"/>
          <a:ext cx="1369591" cy="13695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6412FE-049E-4D55-8598-670B2C09DB53}">
      <dsp:nvSpPr>
        <dsp:cNvPr id="0" name=""/>
        <dsp:cNvSpPr/>
      </dsp:nvSpPr>
      <dsp:spPr>
        <a:xfrm>
          <a:off x="565198" y="1412439"/>
          <a:ext cx="794363" cy="794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4CB49C-EC18-4A9D-B19A-FEC8B1F5192F}">
      <dsp:nvSpPr>
        <dsp:cNvPr id="0" name=""/>
        <dsp:cNvSpPr/>
      </dsp:nvSpPr>
      <dsp:spPr>
        <a:xfrm>
          <a:off x="1940659" y="1124825"/>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Career Fair </a:t>
          </a:r>
        </a:p>
      </dsp:txBody>
      <dsp:txXfrm>
        <a:off x="1940659" y="1124825"/>
        <a:ext cx="3228323" cy="1369591"/>
      </dsp:txXfrm>
    </dsp:sp>
    <dsp:sp modelId="{F51DDBD8-9C18-41E4-B309-5F02498B585D}">
      <dsp:nvSpPr>
        <dsp:cNvPr id="0" name=""/>
        <dsp:cNvSpPr/>
      </dsp:nvSpPr>
      <dsp:spPr>
        <a:xfrm>
          <a:off x="5731493" y="1124825"/>
          <a:ext cx="1369591" cy="13695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9F08A6-5B81-4B02-A0F3-DE2DBCABFD1C}">
      <dsp:nvSpPr>
        <dsp:cNvPr id="0" name=""/>
        <dsp:cNvSpPr/>
      </dsp:nvSpPr>
      <dsp:spPr>
        <a:xfrm>
          <a:off x="6019108" y="1412439"/>
          <a:ext cx="794363" cy="794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A1D1DE-BB5E-47D2-AAF6-9D409FB1E7D6}">
      <dsp:nvSpPr>
        <dsp:cNvPr id="0" name=""/>
        <dsp:cNvSpPr/>
      </dsp:nvSpPr>
      <dsp:spPr>
        <a:xfrm>
          <a:off x="7394569" y="1124825"/>
          <a:ext cx="3228323" cy="1369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Work-Based Learning</a:t>
          </a:r>
        </a:p>
      </dsp:txBody>
      <dsp:txXfrm>
        <a:off x="7394569" y="1124825"/>
        <a:ext cx="3228323" cy="1369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89ADF-31F3-49AE-9732-B35EBCF9B8CE}">
      <dsp:nvSpPr>
        <dsp:cNvPr id="0" name=""/>
        <dsp:cNvSpPr/>
      </dsp:nvSpPr>
      <dsp:spPr>
        <a:xfrm>
          <a:off x="0" y="918110"/>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BD136-40AD-4B23-B42D-07586E7D99EB}">
      <dsp:nvSpPr>
        <dsp:cNvPr id="0" name=""/>
        <dsp:cNvSpPr/>
      </dsp:nvSpPr>
      <dsp:spPr>
        <a:xfrm>
          <a:off x="512729" y="1299479"/>
          <a:ext cx="932235" cy="932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3859F9-5C2D-4960-8D26-2FED446547D8}">
      <dsp:nvSpPr>
        <dsp:cNvPr id="0" name=""/>
        <dsp:cNvSpPr/>
      </dsp:nvSpPr>
      <dsp:spPr>
        <a:xfrm>
          <a:off x="1957694" y="918110"/>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90000"/>
            </a:lnSpc>
            <a:spcBef>
              <a:spcPct val="0"/>
            </a:spcBef>
            <a:spcAft>
              <a:spcPct val="35000"/>
            </a:spcAft>
            <a:buNone/>
          </a:pPr>
          <a:r>
            <a:rPr lang="en-US" sz="2500" kern="1200"/>
            <a:t>Industry volunteers will interview students for work-based learning, internship, and job opportunities</a:t>
          </a:r>
        </a:p>
      </dsp:txBody>
      <dsp:txXfrm>
        <a:off x="1957694" y="918110"/>
        <a:ext cx="4839980" cy="1694973"/>
      </dsp:txXfrm>
    </dsp:sp>
    <dsp:sp modelId="{04EE650E-53FE-4473-9A24-8DA1DBC4C4A2}">
      <dsp:nvSpPr>
        <dsp:cNvPr id="0" name=""/>
        <dsp:cNvSpPr/>
      </dsp:nvSpPr>
      <dsp:spPr>
        <a:xfrm>
          <a:off x="0" y="3036827"/>
          <a:ext cx="6797675" cy="169497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C882D-9A60-4E1D-B9F7-6AD926024226}">
      <dsp:nvSpPr>
        <dsp:cNvPr id="0" name=""/>
        <dsp:cNvSpPr/>
      </dsp:nvSpPr>
      <dsp:spPr>
        <a:xfrm>
          <a:off x="512729" y="3418196"/>
          <a:ext cx="932235" cy="9322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53739D-7347-41F4-83FC-C912BD86A074}">
      <dsp:nvSpPr>
        <dsp:cNvPr id="0" name=""/>
        <dsp:cNvSpPr/>
      </dsp:nvSpPr>
      <dsp:spPr>
        <a:xfrm>
          <a:off x="1957694" y="3036827"/>
          <a:ext cx="4839980" cy="1694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385" tIns="179385" rIns="179385" bIns="179385" numCol="1" spcCol="1270" anchor="ctr" anchorCtr="0">
          <a:noAutofit/>
        </a:bodyPr>
        <a:lstStyle/>
        <a:p>
          <a:pPr marL="0" lvl="0" indent="0" algn="l" defTabSz="1111250">
            <a:lnSpc>
              <a:spcPct val="90000"/>
            </a:lnSpc>
            <a:spcBef>
              <a:spcPct val="0"/>
            </a:spcBef>
            <a:spcAft>
              <a:spcPct val="35000"/>
            </a:spcAft>
            <a:buNone/>
          </a:pPr>
          <a:r>
            <a:rPr lang="en-US" sz="2500" kern="1200"/>
            <a:t>Students will engage in pre-interview activities </a:t>
          </a:r>
        </a:p>
      </dsp:txBody>
      <dsp:txXfrm>
        <a:off x="1957694" y="3036827"/>
        <a:ext cx="4839980" cy="16949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D339-267C-4C0D-A4B3-2D036965FF45}">
      <dsp:nvSpPr>
        <dsp:cNvPr id="0" name=""/>
        <dsp:cNvSpPr/>
      </dsp:nvSpPr>
      <dsp:spPr>
        <a:xfrm>
          <a:off x="0" y="1827"/>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EB601-206A-4F89-9183-F40B4D39F620}">
      <dsp:nvSpPr>
        <dsp:cNvPr id="0" name=""/>
        <dsp:cNvSpPr/>
      </dsp:nvSpPr>
      <dsp:spPr>
        <a:xfrm>
          <a:off x="235585" y="177056"/>
          <a:ext cx="428336" cy="4283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A9F440-34A4-4ED6-B0EC-FBC51D15A6ED}">
      <dsp:nvSpPr>
        <dsp:cNvPr id="0" name=""/>
        <dsp:cNvSpPr/>
      </dsp:nvSpPr>
      <dsp:spPr>
        <a:xfrm>
          <a:off x="899507" y="1827"/>
          <a:ext cx="3058953"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Receive Job/Internship/Work-Based Learning opportunity from Career Fair</a:t>
          </a:r>
        </a:p>
      </dsp:txBody>
      <dsp:txXfrm>
        <a:off x="899507" y="1827"/>
        <a:ext cx="3058953" cy="778794"/>
      </dsp:txXfrm>
    </dsp:sp>
    <dsp:sp modelId="{EF6019F6-7611-4737-B601-10D1E3FE2370}">
      <dsp:nvSpPr>
        <dsp:cNvPr id="0" name=""/>
        <dsp:cNvSpPr/>
      </dsp:nvSpPr>
      <dsp:spPr>
        <a:xfrm>
          <a:off x="3958460" y="1827"/>
          <a:ext cx="2839214"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488950">
            <a:lnSpc>
              <a:spcPct val="90000"/>
            </a:lnSpc>
            <a:spcBef>
              <a:spcPct val="0"/>
            </a:spcBef>
            <a:spcAft>
              <a:spcPct val="35000"/>
            </a:spcAft>
            <a:buNone/>
          </a:pPr>
          <a:r>
            <a:rPr lang="en-US" sz="1100" kern="1200"/>
            <a:t>Industry volunteers that award jobs/internships/work-based learning opportunities are asked to return on Signing Day and help congratulate students</a:t>
          </a:r>
        </a:p>
      </dsp:txBody>
      <dsp:txXfrm>
        <a:off x="3958460" y="1827"/>
        <a:ext cx="2839214" cy="778794"/>
      </dsp:txXfrm>
    </dsp:sp>
    <dsp:sp modelId="{65489AB7-8758-4D6D-A8DB-B5F9D5445697}">
      <dsp:nvSpPr>
        <dsp:cNvPr id="0" name=""/>
        <dsp:cNvSpPr/>
      </dsp:nvSpPr>
      <dsp:spPr>
        <a:xfrm>
          <a:off x="0" y="975320"/>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0B3A3-058D-411A-BA39-19BCE96A8941}">
      <dsp:nvSpPr>
        <dsp:cNvPr id="0" name=""/>
        <dsp:cNvSpPr/>
      </dsp:nvSpPr>
      <dsp:spPr>
        <a:xfrm>
          <a:off x="235585" y="1150548"/>
          <a:ext cx="428336" cy="4283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297D37-7CD2-433C-B87A-6330C08AD980}">
      <dsp:nvSpPr>
        <dsp:cNvPr id="0" name=""/>
        <dsp:cNvSpPr/>
      </dsp:nvSpPr>
      <dsp:spPr>
        <a:xfrm>
          <a:off x="899507" y="97532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Pathway Completers</a:t>
          </a:r>
        </a:p>
      </dsp:txBody>
      <dsp:txXfrm>
        <a:off x="899507" y="975320"/>
        <a:ext cx="5898167" cy="778794"/>
      </dsp:txXfrm>
    </dsp:sp>
    <dsp:sp modelId="{F5698B11-1F69-424A-BF2A-6E9CD47FFE75}">
      <dsp:nvSpPr>
        <dsp:cNvPr id="0" name=""/>
        <dsp:cNvSpPr/>
      </dsp:nvSpPr>
      <dsp:spPr>
        <a:xfrm>
          <a:off x="0" y="1948812"/>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6B1AF1-3173-49D6-9112-E61FC4B08875}">
      <dsp:nvSpPr>
        <dsp:cNvPr id="0" name=""/>
        <dsp:cNvSpPr/>
      </dsp:nvSpPr>
      <dsp:spPr>
        <a:xfrm>
          <a:off x="235585" y="2124041"/>
          <a:ext cx="428336" cy="4283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B60EF5-9106-4FC7-BB05-45380FAB1007}">
      <dsp:nvSpPr>
        <dsp:cNvPr id="0" name=""/>
        <dsp:cNvSpPr/>
      </dsp:nvSpPr>
      <dsp:spPr>
        <a:xfrm>
          <a:off x="899507" y="1948812"/>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Industry Credentials</a:t>
          </a:r>
        </a:p>
      </dsp:txBody>
      <dsp:txXfrm>
        <a:off x="899507" y="1948812"/>
        <a:ext cx="5898167" cy="778794"/>
      </dsp:txXfrm>
    </dsp:sp>
    <dsp:sp modelId="{FB17A9C3-E244-4DBA-B717-4F26668B27F8}">
      <dsp:nvSpPr>
        <dsp:cNvPr id="0" name=""/>
        <dsp:cNvSpPr/>
      </dsp:nvSpPr>
      <dsp:spPr>
        <a:xfrm>
          <a:off x="0" y="2922305"/>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3B399-4DE1-410C-9D3B-542F74243E1E}">
      <dsp:nvSpPr>
        <dsp:cNvPr id="0" name=""/>
        <dsp:cNvSpPr/>
      </dsp:nvSpPr>
      <dsp:spPr>
        <a:xfrm>
          <a:off x="235585" y="3097533"/>
          <a:ext cx="428336" cy="4283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E784F7-B769-4B15-AD50-32722535BD4D}">
      <dsp:nvSpPr>
        <dsp:cNvPr id="0" name=""/>
        <dsp:cNvSpPr/>
      </dsp:nvSpPr>
      <dsp:spPr>
        <a:xfrm>
          <a:off x="899507" y="2922305"/>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Acceptance into a college/university to continue post-secondary training/stacking credentials</a:t>
          </a:r>
        </a:p>
      </dsp:txBody>
      <dsp:txXfrm>
        <a:off x="899507" y="2922305"/>
        <a:ext cx="5898167" cy="778794"/>
      </dsp:txXfrm>
    </dsp:sp>
    <dsp:sp modelId="{B8228081-AEAB-4FBD-834F-6F7D5DE30A3F}">
      <dsp:nvSpPr>
        <dsp:cNvPr id="0" name=""/>
        <dsp:cNvSpPr/>
      </dsp:nvSpPr>
      <dsp:spPr>
        <a:xfrm>
          <a:off x="0" y="3895797"/>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49FACD-01C3-458C-82BB-996D4E02401F}">
      <dsp:nvSpPr>
        <dsp:cNvPr id="0" name=""/>
        <dsp:cNvSpPr/>
      </dsp:nvSpPr>
      <dsp:spPr>
        <a:xfrm>
          <a:off x="235585" y="4071026"/>
          <a:ext cx="428336" cy="4283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2C4A0B-ED98-4C1F-BCA9-6FA007D70BF2}">
      <dsp:nvSpPr>
        <dsp:cNvPr id="0" name=""/>
        <dsp:cNvSpPr/>
      </dsp:nvSpPr>
      <dsp:spPr>
        <a:xfrm>
          <a:off x="899507" y="3895797"/>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Scholarships</a:t>
          </a:r>
        </a:p>
      </dsp:txBody>
      <dsp:txXfrm>
        <a:off x="899507" y="3895797"/>
        <a:ext cx="5898167" cy="778794"/>
      </dsp:txXfrm>
    </dsp:sp>
    <dsp:sp modelId="{DA0ECD1C-1E4B-47BE-AF96-BCF9363E2BDF}">
      <dsp:nvSpPr>
        <dsp:cNvPr id="0" name=""/>
        <dsp:cNvSpPr/>
      </dsp:nvSpPr>
      <dsp:spPr>
        <a:xfrm>
          <a:off x="0" y="4869290"/>
          <a:ext cx="6797675" cy="77879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BC479E-1FF7-43A6-9F64-D3DA87910FB8}">
      <dsp:nvSpPr>
        <dsp:cNvPr id="0" name=""/>
        <dsp:cNvSpPr/>
      </dsp:nvSpPr>
      <dsp:spPr>
        <a:xfrm>
          <a:off x="235585" y="5044518"/>
          <a:ext cx="428336" cy="42833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F814AE-000D-4D5E-80DA-769FB1E2D47F}">
      <dsp:nvSpPr>
        <dsp:cNvPr id="0" name=""/>
        <dsp:cNvSpPr/>
      </dsp:nvSpPr>
      <dsp:spPr>
        <a:xfrm>
          <a:off x="899507" y="4869290"/>
          <a:ext cx="5898167" cy="778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22" tIns="82422" rIns="82422" bIns="82422" numCol="1" spcCol="1270" anchor="ctr" anchorCtr="0">
          <a:noAutofit/>
        </a:bodyPr>
        <a:lstStyle/>
        <a:p>
          <a:pPr marL="0" lvl="0" indent="0" algn="l" defTabSz="622300">
            <a:lnSpc>
              <a:spcPct val="90000"/>
            </a:lnSpc>
            <a:spcBef>
              <a:spcPct val="0"/>
            </a:spcBef>
            <a:spcAft>
              <a:spcPct val="35000"/>
            </a:spcAft>
            <a:buNone/>
          </a:pPr>
          <a:r>
            <a:rPr lang="en-US" sz="1400" kern="1200"/>
            <a:t>Diploma Seals (Ex. Employability)</a:t>
          </a:r>
        </a:p>
      </dsp:txBody>
      <dsp:txXfrm>
        <a:off x="899507" y="4869290"/>
        <a:ext cx="5898167" cy="7787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2583D-2A24-4AAA-90B2-E7DFF9A602B5}">
      <dsp:nvSpPr>
        <dsp:cNvPr id="0" name=""/>
        <dsp:cNvSpPr/>
      </dsp:nvSpPr>
      <dsp:spPr>
        <a:xfrm>
          <a:off x="1748064" y="2975"/>
          <a:ext cx="3342605" cy="200556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Students have completed three courses in their pathway and have demonstrated knowledge of the industry through a competency assessment</a:t>
          </a:r>
        </a:p>
      </dsp:txBody>
      <dsp:txXfrm>
        <a:off x="1748064" y="2975"/>
        <a:ext cx="3342605" cy="2005563"/>
      </dsp:txXfrm>
    </dsp:sp>
    <dsp:sp modelId="{4DBCF838-7369-42FF-B61E-891B2125856F}">
      <dsp:nvSpPr>
        <dsp:cNvPr id="0" name=""/>
        <dsp:cNvSpPr/>
      </dsp:nvSpPr>
      <dsp:spPr>
        <a:xfrm>
          <a:off x="5424930" y="2975"/>
          <a:ext cx="3342605" cy="200556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Students are assigned a teacher that supports students in the school to work transition</a:t>
          </a:r>
        </a:p>
      </dsp:txBody>
      <dsp:txXfrm>
        <a:off x="5424930" y="2975"/>
        <a:ext cx="3342605" cy="2005563"/>
      </dsp:txXfrm>
    </dsp:sp>
    <dsp:sp modelId="{2D600804-0ECC-4425-8FEB-069F9CEFBA84}">
      <dsp:nvSpPr>
        <dsp:cNvPr id="0" name=""/>
        <dsp:cNvSpPr/>
      </dsp:nvSpPr>
      <dsp:spPr>
        <a:xfrm>
          <a:off x="1748064" y="2342799"/>
          <a:ext cx="3342605" cy="200556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Students earn course credit for their participation in the program so they have a vested interest in their success </a:t>
          </a:r>
        </a:p>
      </dsp:txBody>
      <dsp:txXfrm>
        <a:off x="1748064" y="2342799"/>
        <a:ext cx="3342605" cy="2005563"/>
      </dsp:txXfrm>
    </dsp:sp>
    <dsp:sp modelId="{99894D5A-9F8C-4AB7-811A-6F7D3D8C18FF}">
      <dsp:nvSpPr>
        <dsp:cNvPr id="0" name=""/>
        <dsp:cNvSpPr/>
      </dsp:nvSpPr>
      <dsp:spPr>
        <a:xfrm>
          <a:off x="5424930" y="2342799"/>
          <a:ext cx="3342605" cy="2005563"/>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Students receive evaluations from their employer that count as their grade in the course.</a:t>
          </a:r>
        </a:p>
      </dsp:txBody>
      <dsp:txXfrm>
        <a:off x="5424930" y="2342799"/>
        <a:ext cx="3342605" cy="2005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C6B45-85BA-40D0-B77B-D3A81FA20A84}">
      <dsp:nvSpPr>
        <dsp:cNvPr id="0" name=""/>
        <dsp:cNvSpPr/>
      </dsp:nvSpPr>
      <dsp:spPr>
        <a:xfrm>
          <a:off x="12110" y="634719"/>
          <a:ext cx="2662239" cy="798671"/>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dirty="0"/>
            <a:t>Hire</a:t>
          </a:r>
        </a:p>
      </dsp:txBody>
      <dsp:txXfrm>
        <a:off x="251711" y="634719"/>
        <a:ext cx="2183037" cy="798671"/>
      </dsp:txXfrm>
    </dsp:sp>
    <dsp:sp modelId="{77B2DD8C-09C1-429E-A6AF-B7F2209F6E80}">
      <dsp:nvSpPr>
        <dsp:cNvPr id="0" name=""/>
        <dsp:cNvSpPr/>
      </dsp:nvSpPr>
      <dsp:spPr>
        <a:xfrm>
          <a:off x="12110" y="1433391"/>
          <a:ext cx="2422638" cy="2283226"/>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kern="1200" dirty="0"/>
            <a:t>Applications</a:t>
          </a:r>
        </a:p>
        <a:p>
          <a:pPr marL="0" lvl="0" indent="0" algn="l" defTabSz="844550">
            <a:lnSpc>
              <a:spcPct val="90000"/>
            </a:lnSpc>
            <a:spcBef>
              <a:spcPct val="0"/>
            </a:spcBef>
            <a:spcAft>
              <a:spcPct val="35000"/>
            </a:spcAft>
            <a:buFont typeface="Arial" panose="020B0604020202020204" pitchFamily="34" charset="0"/>
            <a:buNone/>
          </a:pPr>
          <a:r>
            <a:rPr lang="en-US" sz="1900" kern="1200" dirty="0"/>
            <a:t>Interviews</a:t>
          </a:r>
        </a:p>
        <a:p>
          <a:pPr marL="0" lvl="0" indent="0" algn="l" defTabSz="844550">
            <a:lnSpc>
              <a:spcPct val="90000"/>
            </a:lnSpc>
            <a:spcBef>
              <a:spcPct val="0"/>
            </a:spcBef>
            <a:spcAft>
              <a:spcPct val="35000"/>
            </a:spcAft>
            <a:buFont typeface="Arial" panose="020B0604020202020204" pitchFamily="34" charset="0"/>
            <a:buNone/>
          </a:pPr>
          <a:r>
            <a:rPr lang="en-US" sz="1900" kern="1200" dirty="0"/>
            <a:t>Recommendations</a:t>
          </a:r>
        </a:p>
      </dsp:txBody>
      <dsp:txXfrm>
        <a:off x="12110" y="1433391"/>
        <a:ext cx="2422638" cy="2283226"/>
      </dsp:txXfrm>
    </dsp:sp>
    <dsp:sp modelId="{F8ECEB91-7A49-4E18-B4F2-22193C1E982D}">
      <dsp:nvSpPr>
        <dsp:cNvPr id="0" name=""/>
        <dsp:cNvSpPr/>
      </dsp:nvSpPr>
      <dsp:spPr>
        <a:xfrm>
          <a:off x="2621823" y="634719"/>
          <a:ext cx="2662239" cy="798671"/>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Train</a:t>
          </a:r>
        </a:p>
      </dsp:txBody>
      <dsp:txXfrm>
        <a:off x="2861424" y="634719"/>
        <a:ext cx="2183037" cy="798671"/>
      </dsp:txXfrm>
    </dsp:sp>
    <dsp:sp modelId="{3E7AE285-5D8A-4299-BAA4-17790E97F992}">
      <dsp:nvSpPr>
        <dsp:cNvPr id="0" name=""/>
        <dsp:cNvSpPr/>
      </dsp:nvSpPr>
      <dsp:spPr>
        <a:xfrm>
          <a:off x="2621823" y="1433391"/>
          <a:ext cx="2422638" cy="2283226"/>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44550">
            <a:lnSpc>
              <a:spcPct val="90000"/>
            </a:lnSpc>
            <a:spcBef>
              <a:spcPct val="0"/>
            </a:spcBef>
            <a:spcAft>
              <a:spcPct val="35000"/>
            </a:spcAft>
            <a:buNone/>
          </a:pPr>
          <a:r>
            <a:rPr lang="en-US" sz="1900" kern="1200" dirty="0"/>
            <a:t>Employer Orientation</a:t>
          </a:r>
        </a:p>
        <a:p>
          <a:pPr marL="0" lvl="0" indent="0" algn="l" defTabSz="844550">
            <a:lnSpc>
              <a:spcPct val="90000"/>
            </a:lnSpc>
            <a:spcBef>
              <a:spcPct val="0"/>
            </a:spcBef>
            <a:spcAft>
              <a:spcPct val="35000"/>
            </a:spcAft>
            <a:buNone/>
          </a:pPr>
          <a:r>
            <a:rPr lang="en-US" sz="1900" kern="1200" dirty="0"/>
            <a:t>Educational Training Agreement</a:t>
          </a:r>
        </a:p>
        <a:p>
          <a:pPr marL="0" lvl="0" indent="0" algn="l" defTabSz="844550">
            <a:lnSpc>
              <a:spcPct val="90000"/>
            </a:lnSpc>
            <a:spcBef>
              <a:spcPct val="0"/>
            </a:spcBef>
            <a:spcAft>
              <a:spcPct val="35000"/>
            </a:spcAft>
            <a:buNone/>
          </a:pPr>
          <a:r>
            <a:rPr lang="en-US" sz="1900" kern="1200" dirty="0"/>
            <a:t>Mentor Assignment</a:t>
          </a:r>
        </a:p>
      </dsp:txBody>
      <dsp:txXfrm>
        <a:off x="2621823" y="1433391"/>
        <a:ext cx="2422638" cy="2283226"/>
      </dsp:txXfrm>
    </dsp:sp>
    <dsp:sp modelId="{B3C36B4E-92CF-4438-A55F-95E9AAB36A4D}">
      <dsp:nvSpPr>
        <dsp:cNvPr id="0" name=""/>
        <dsp:cNvSpPr/>
      </dsp:nvSpPr>
      <dsp:spPr>
        <a:xfrm>
          <a:off x="5231536" y="634719"/>
          <a:ext cx="2662239" cy="798671"/>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Expose</a:t>
          </a:r>
        </a:p>
      </dsp:txBody>
      <dsp:txXfrm>
        <a:off x="5471137" y="634719"/>
        <a:ext cx="2183037" cy="798671"/>
      </dsp:txXfrm>
    </dsp:sp>
    <dsp:sp modelId="{44B6B11C-1D89-4406-80AE-C2BE9402A9CF}">
      <dsp:nvSpPr>
        <dsp:cNvPr id="0" name=""/>
        <dsp:cNvSpPr/>
      </dsp:nvSpPr>
      <dsp:spPr>
        <a:xfrm>
          <a:off x="5231536" y="1433391"/>
          <a:ext cx="2422638" cy="2283226"/>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44550">
            <a:lnSpc>
              <a:spcPct val="90000"/>
            </a:lnSpc>
            <a:spcBef>
              <a:spcPct val="0"/>
            </a:spcBef>
            <a:spcAft>
              <a:spcPct val="35000"/>
            </a:spcAft>
            <a:buNone/>
          </a:pPr>
          <a:r>
            <a:rPr lang="en-US" sz="1900" kern="1200" dirty="0"/>
            <a:t>Guide students in acquiring/mastering new skills</a:t>
          </a:r>
        </a:p>
        <a:p>
          <a:pPr marL="0" lvl="0" indent="0" algn="l" defTabSz="844550">
            <a:lnSpc>
              <a:spcPct val="90000"/>
            </a:lnSpc>
            <a:spcBef>
              <a:spcPct val="0"/>
            </a:spcBef>
            <a:spcAft>
              <a:spcPct val="35000"/>
            </a:spcAft>
            <a:buNone/>
          </a:pPr>
          <a:r>
            <a:rPr lang="en-US" sz="1900" kern="1200" dirty="0"/>
            <a:t>Simulate industry standards &amp; experiences</a:t>
          </a:r>
        </a:p>
      </dsp:txBody>
      <dsp:txXfrm>
        <a:off x="5231536" y="1433391"/>
        <a:ext cx="2422638" cy="2283226"/>
      </dsp:txXfrm>
    </dsp:sp>
    <dsp:sp modelId="{7ABE7A27-0EEB-4DD5-B21C-F868A1671FDF}">
      <dsp:nvSpPr>
        <dsp:cNvPr id="0" name=""/>
        <dsp:cNvSpPr/>
      </dsp:nvSpPr>
      <dsp:spPr>
        <a:xfrm>
          <a:off x="7841249" y="634719"/>
          <a:ext cx="2662239" cy="798671"/>
        </a:xfrm>
        <a:prstGeom prst="chevron">
          <a:avLst>
            <a:gd name="adj" fmla="val 30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8614" tIns="98614" rIns="98614" bIns="98614" numCol="1" spcCol="1270" anchor="ctr" anchorCtr="0">
          <a:noAutofit/>
        </a:bodyPr>
        <a:lstStyle/>
        <a:p>
          <a:pPr marL="0" lvl="0" indent="0" algn="ctr" defTabSz="1244600">
            <a:lnSpc>
              <a:spcPct val="90000"/>
            </a:lnSpc>
            <a:spcBef>
              <a:spcPct val="0"/>
            </a:spcBef>
            <a:spcAft>
              <a:spcPct val="35000"/>
            </a:spcAft>
            <a:buNone/>
          </a:pPr>
          <a:r>
            <a:rPr lang="en-US" sz="2800" kern="1200"/>
            <a:t>Evaluate</a:t>
          </a:r>
        </a:p>
      </dsp:txBody>
      <dsp:txXfrm>
        <a:off x="8080850" y="634719"/>
        <a:ext cx="2183037" cy="798671"/>
      </dsp:txXfrm>
    </dsp:sp>
    <dsp:sp modelId="{1C86E87B-0384-474F-B009-2F5376B2A5A0}">
      <dsp:nvSpPr>
        <dsp:cNvPr id="0" name=""/>
        <dsp:cNvSpPr/>
      </dsp:nvSpPr>
      <dsp:spPr>
        <a:xfrm>
          <a:off x="7841249" y="1433391"/>
          <a:ext cx="2422638" cy="2283226"/>
        </a:xfrm>
        <a:prstGeom prst="rect">
          <a:avLst/>
        </a:prstGeom>
        <a:solidFill>
          <a:schemeClr val="accent2">
            <a:alpha val="90000"/>
            <a:tint val="40000"/>
            <a:hueOff val="0"/>
            <a:satOff val="0"/>
            <a:lumOff val="0"/>
            <a:alphaOff val="0"/>
          </a:schemeClr>
        </a:solidFill>
        <a:ln w="1587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1442" tIns="191442" rIns="191442" bIns="382884" numCol="1" spcCol="1270" anchor="t" anchorCtr="0">
          <a:noAutofit/>
        </a:bodyPr>
        <a:lstStyle/>
        <a:p>
          <a:pPr marL="0" lvl="0" indent="0" algn="l" defTabSz="844550">
            <a:lnSpc>
              <a:spcPct val="90000"/>
            </a:lnSpc>
            <a:spcBef>
              <a:spcPct val="0"/>
            </a:spcBef>
            <a:spcAft>
              <a:spcPct val="35000"/>
            </a:spcAft>
            <a:buNone/>
          </a:pPr>
          <a:r>
            <a:rPr lang="en-US" sz="1900" kern="1200" dirty="0"/>
            <a:t>Training Plan Skills</a:t>
          </a:r>
        </a:p>
        <a:p>
          <a:pPr marL="0" lvl="0" indent="0" algn="l" defTabSz="844550">
            <a:lnSpc>
              <a:spcPct val="90000"/>
            </a:lnSpc>
            <a:spcBef>
              <a:spcPct val="0"/>
            </a:spcBef>
            <a:spcAft>
              <a:spcPct val="35000"/>
            </a:spcAft>
            <a:buNone/>
          </a:pPr>
          <a:r>
            <a:rPr lang="en-US" sz="1900" kern="1200" dirty="0"/>
            <a:t>Employability Skills</a:t>
          </a:r>
        </a:p>
        <a:p>
          <a:pPr marL="0" lvl="0" indent="0" algn="l" defTabSz="844550">
            <a:lnSpc>
              <a:spcPct val="90000"/>
            </a:lnSpc>
            <a:spcBef>
              <a:spcPct val="0"/>
            </a:spcBef>
            <a:spcAft>
              <a:spcPct val="35000"/>
            </a:spcAft>
            <a:buNone/>
          </a:pPr>
          <a:endParaRPr lang="en-US" sz="1900" kern="1200" dirty="0"/>
        </a:p>
      </dsp:txBody>
      <dsp:txXfrm>
        <a:off x="7841249" y="1433391"/>
        <a:ext cx="2422638" cy="22832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4B9CD5-B126-401E-B841-6229085A4A01}" type="datetimeFigureOut">
              <a:rPr lang="en-US" smtClean="0"/>
              <a:t>9/30/2024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EC04287-682A-49D2-8897-00CF4AF8B77F}" type="slidenum">
              <a:rPr lang="en-US" smtClean="0"/>
              <a:t>‹#›</a:t>
            </a:fld>
            <a:endParaRPr lang="en-US"/>
          </a:p>
        </p:txBody>
      </p:sp>
    </p:spTree>
    <p:extLst>
      <p:ext uri="{BB962C8B-B14F-4D97-AF65-F5344CB8AC3E}">
        <p14:creationId xmlns:p14="http://schemas.microsoft.com/office/powerpoint/2010/main" val="356609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morning everyone.   I am Tasharah Wilson, Principal/CEO of the Atlanta College and Career Academy.  Thank you for joining us this morning for our annual partnership luncheon.  </a:t>
            </a:r>
          </a:p>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a:t>
            </a:fld>
            <a:endParaRPr lang="en-US" dirty="0"/>
          </a:p>
        </p:txBody>
      </p:sp>
    </p:spTree>
    <p:extLst>
      <p:ext uri="{BB962C8B-B14F-4D97-AF65-F5344CB8AC3E}">
        <p14:creationId xmlns:p14="http://schemas.microsoft.com/office/powerpoint/2010/main" val="81047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This slide highlights all of the amazing opportunities offered on ACCA’s campus.  Those that are in blue are GaDOE high school CTAE pathways.  Those that are in orange are post-secondary or dual enrollment programs.  </a:t>
            </a:r>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10</a:t>
            </a:fld>
            <a:endParaRPr lang="en-US"/>
          </a:p>
        </p:txBody>
      </p:sp>
    </p:spTree>
    <p:extLst>
      <p:ext uri="{BB962C8B-B14F-4D97-AF65-F5344CB8AC3E}">
        <p14:creationId xmlns:p14="http://schemas.microsoft.com/office/powerpoint/2010/main" val="1053654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additional post secondary training opportunities students can take advantage of that are offered on Atlanta Tech’s campus.</a:t>
            </a:r>
          </a:p>
        </p:txBody>
      </p:sp>
      <p:sp>
        <p:nvSpPr>
          <p:cNvPr id="4" name="Slide Number Placeholder 3"/>
          <p:cNvSpPr>
            <a:spLocks noGrp="1"/>
          </p:cNvSpPr>
          <p:nvPr>
            <p:ph type="sldNum" sz="quarter" idx="5"/>
          </p:nvPr>
        </p:nvSpPr>
        <p:spPr/>
        <p:txBody>
          <a:bodyPr/>
          <a:lstStyle/>
          <a:p>
            <a:fld id="{7EC04287-682A-49D2-8897-00CF4AF8B77F}" type="slidenum">
              <a:rPr lang="en-US" smtClean="0"/>
              <a:t>11</a:t>
            </a:fld>
            <a:endParaRPr lang="en-US"/>
          </a:p>
        </p:txBody>
      </p:sp>
    </p:spTree>
    <p:extLst>
      <p:ext uri="{BB962C8B-B14F-4D97-AF65-F5344CB8AC3E}">
        <p14:creationId xmlns:p14="http://schemas.microsoft.com/office/powerpoint/2010/main" val="335071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excited to share that our board of education recently passed a new policy regarding Accelerated Career. Accelerated Career pathways offer qualified students a unique path to high school graduation. Students choose to simultaneously earn a high school diploma and a college Associate of Applied Science Degree, Technical Diploma, an approved program that leads to licensure, or two (2) approved Technical Certificates of Credit (TCC’s) in a specific career pathway. Accelerated Career students will utilize the “ACE” Grant to cover their pathway of choice, and must be enrolled in a TCSG institution.  Thanks to our partnership with Atlanta Technical College, we were able to begin offering accelerated career opportunities on ACCA’s campus this school year.  Specifically, our carpentry, automotive, Cybersecurity, and infant/toddler childcare pathways are all accelerated career opportunities.  Next year we will expand accelerated career opportunities by offering Programming.  Students will also be able to participate in the following Accelerated Career opportunities on Atlanta Tech’s campus next year</a:t>
            </a:r>
          </a:p>
        </p:txBody>
      </p:sp>
      <p:sp>
        <p:nvSpPr>
          <p:cNvPr id="4" name="Slide Number Placeholder 3"/>
          <p:cNvSpPr>
            <a:spLocks noGrp="1"/>
          </p:cNvSpPr>
          <p:nvPr>
            <p:ph type="sldNum" sz="quarter" idx="5"/>
          </p:nvPr>
        </p:nvSpPr>
        <p:spPr/>
        <p:txBody>
          <a:bodyPr/>
          <a:lstStyle/>
          <a:p>
            <a:fld id="{7EC04287-682A-49D2-8897-00CF4AF8B77F}" type="slidenum">
              <a:rPr lang="en-US" smtClean="0"/>
              <a:t>12</a:t>
            </a:fld>
            <a:endParaRPr lang="en-US"/>
          </a:p>
        </p:txBody>
      </p:sp>
    </p:spTree>
    <p:extLst>
      <p:ext uri="{BB962C8B-B14F-4D97-AF65-F5344CB8AC3E}">
        <p14:creationId xmlns:p14="http://schemas.microsoft.com/office/powerpoint/2010/main" val="401436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Diesel,  Welding, EMR, and HVAC/Natural Gas Technician </a:t>
            </a:r>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13</a:t>
            </a:fld>
            <a:endParaRPr lang="en-US"/>
          </a:p>
        </p:txBody>
      </p:sp>
    </p:spTree>
    <p:extLst>
      <p:ext uri="{BB962C8B-B14F-4D97-AF65-F5344CB8AC3E}">
        <p14:creationId xmlns:p14="http://schemas.microsoft.com/office/powerpoint/2010/main" val="278529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mission is to graduate all scholars ready for College, Career and Life.  This slide highlights all of the various things students can accomplish in one year at ACCA! </a:t>
            </a:r>
          </a:p>
        </p:txBody>
      </p:sp>
      <p:sp>
        <p:nvSpPr>
          <p:cNvPr id="4" name="Slide Number Placeholder 3"/>
          <p:cNvSpPr>
            <a:spLocks noGrp="1"/>
          </p:cNvSpPr>
          <p:nvPr>
            <p:ph type="sldNum" sz="quarter" idx="5"/>
          </p:nvPr>
        </p:nvSpPr>
        <p:spPr/>
        <p:txBody>
          <a:bodyPr/>
          <a:lstStyle/>
          <a:p>
            <a:fld id="{7EC04287-682A-49D2-8897-00CF4AF8B77F}" type="slidenum">
              <a:rPr lang="en-US" smtClean="0"/>
              <a:t>14</a:t>
            </a:fld>
            <a:endParaRPr lang="en-US"/>
          </a:p>
        </p:txBody>
      </p:sp>
    </p:spTree>
    <p:extLst>
      <p:ext uri="{BB962C8B-B14F-4D97-AF65-F5344CB8AC3E}">
        <p14:creationId xmlns:p14="http://schemas.microsoft.com/office/powerpoint/2010/main" val="157039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learned more information about ACCA, we are excited to share that there are a variety of ways that you can help by dedicating your time, your talent or treasure. </a:t>
            </a:r>
          </a:p>
        </p:txBody>
      </p:sp>
      <p:sp>
        <p:nvSpPr>
          <p:cNvPr id="4" name="Slide Number Placeholder 3"/>
          <p:cNvSpPr>
            <a:spLocks noGrp="1"/>
          </p:cNvSpPr>
          <p:nvPr>
            <p:ph type="sldNum" sz="quarter" idx="5"/>
          </p:nvPr>
        </p:nvSpPr>
        <p:spPr/>
        <p:txBody>
          <a:bodyPr/>
          <a:lstStyle/>
          <a:p>
            <a:fld id="{7EC04287-682A-49D2-8897-00CF4AF8B77F}" type="slidenum">
              <a:rPr lang="en-US" smtClean="0"/>
              <a:t>15</a:t>
            </a:fld>
            <a:endParaRPr lang="en-US"/>
          </a:p>
        </p:txBody>
      </p:sp>
    </p:spTree>
    <p:extLst>
      <p:ext uri="{BB962C8B-B14F-4D97-AF65-F5344CB8AC3E}">
        <p14:creationId xmlns:p14="http://schemas.microsoft.com/office/powerpoint/2010/main" val="171891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time.  Here are two opportunities where you can volunteer your time this school year.   And those opportunities are serving as an Industry Mentor and/or hosting a teacher externship.  </a:t>
            </a:r>
          </a:p>
        </p:txBody>
      </p:sp>
      <p:sp>
        <p:nvSpPr>
          <p:cNvPr id="4" name="Slide Number Placeholder 3"/>
          <p:cNvSpPr>
            <a:spLocks noGrp="1"/>
          </p:cNvSpPr>
          <p:nvPr>
            <p:ph type="sldNum" sz="quarter" idx="5"/>
          </p:nvPr>
        </p:nvSpPr>
        <p:spPr/>
        <p:txBody>
          <a:bodyPr/>
          <a:lstStyle/>
          <a:p>
            <a:fld id="{7EC04287-682A-49D2-8897-00CF4AF8B77F}" type="slidenum">
              <a:rPr lang="en-US" smtClean="0"/>
              <a:t>16</a:t>
            </a:fld>
            <a:endParaRPr lang="en-US"/>
          </a:p>
        </p:txBody>
      </p:sp>
    </p:spTree>
    <p:extLst>
      <p:ext uri="{BB962C8B-B14F-4D97-AF65-F5344CB8AC3E}">
        <p14:creationId xmlns:p14="http://schemas.microsoft.com/office/powerpoint/2010/main" val="3838602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with Industry Mentors.  Each student will be assigned an industry mentor that is aligned to their chosen career path.  For example, HVAC students will be connected to HVAC professionals.  We encourage professionals from all levels of the profession (from Technician to Upper Level Management) to volunteer for this opportunity.   Our goal is for all students to have a minimum of three meetings with their mentors.  All meetings will take place during the school day and teachers will work with you to establish days/times that work with your schedule.  If possible, we prefer for all meetings to take place on the dates listed; however, feel free to negotiate the dates/times with individual teachers.  Per APS Policy, all volunteers must complete a Level 2 Background Check with the APS Police Department before volunteering.</a:t>
            </a:r>
          </a:p>
        </p:txBody>
      </p:sp>
      <p:sp>
        <p:nvSpPr>
          <p:cNvPr id="4" name="Slide Number Placeholder 3"/>
          <p:cNvSpPr>
            <a:spLocks noGrp="1"/>
          </p:cNvSpPr>
          <p:nvPr>
            <p:ph type="sldNum" sz="quarter" idx="5"/>
          </p:nvPr>
        </p:nvSpPr>
        <p:spPr/>
        <p:txBody>
          <a:bodyPr/>
          <a:lstStyle/>
          <a:p>
            <a:fld id="{7EC04287-682A-49D2-8897-00CF4AF8B77F}" type="slidenum">
              <a:rPr lang="en-US" smtClean="0"/>
              <a:t>17</a:t>
            </a:fld>
            <a:endParaRPr lang="en-US"/>
          </a:p>
        </p:txBody>
      </p:sp>
    </p:spTree>
    <p:extLst>
      <p:ext uri="{BB962C8B-B14F-4D97-AF65-F5344CB8AC3E}">
        <p14:creationId xmlns:p14="http://schemas.microsoft.com/office/powerpoint/2010/main" val="245777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opportunity to dedicate your time is by hosting a teacher externship. Each year we pay teachers to spend two days with a partner to learn about new trending skills students need to meet industry workforce needs.  Components of ACCA’s externship were adopted from several national models and follows the guidelines of the Georgia Department of Education</a:t>
            </a:r>
          </a:p>
        </p:txBody>
      </p:sp>
      <p:sp>
        <p:nvSpPr>
          <p:cNvPr id="4" name="Slide Number Placeholder 3"/>
          <p:cNvSpPr>
            <a:spLocks noGrp="1"/>
          </p:cNvSpPr>
          <p:nvPr>
            <p:ph type="sldNum" sz="quarter" idx="5"/>
          </p:nvPr>
        </p:nvSpPr>
        <p:spPr/>
        <p:txBody>
          <a:bodyPr/>
          <a:lstStyle/>
          <a:p>
            <a:pPr defTabSz="465887">
              <a:defRPr/>
            </a:pPr>
            <a:fld id="{7EC04287-682A-49D2-8897-00CF4AF8B77F}"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718911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Externships benefit the hosting business partner, the teacher and their students.  For business partners, you have an opportunity to aid in preparing students with the skills they need to enter the workforce and due to the direct contact with teachers, you have increased ability to influence the future workforce.  </a:t>
            </a:r>
          </a:p>
        </p:txBody>
      </p:sp>
      <p:sp>
        <p:nvSpPr>
          <p:cNvPr id="4" name="Slide Number Placeholder 3"/>
          <p:cNvSpPr>
            <a:spLocks noGrp="1"/>
          </p:cNvSpPr>
          <p:nvPr>
            <p:ph type="sldNum" sz="quarter" idx="5"/>
          </p:nvPr>
        </p:nvSpPr>
        <p:spPr/>
        <p:txBody>
          <a:bodyPr/>
          <a:lstStyle/>
          <a:p>
            <a:fld id="{7EC04287-682A-49D2-8897-00CF4AF8B77F}" type="slidenum">
              <a:rPr lang="en-US" smtClean="0"/>
              <a:t>19</a:t>
            </a:fld>
            <a:endParaRPr lang="en-US"/>
          </a:p>
        </p:txBody>
      </p:sp>
    </p:spTree>
    <p:extLst>
      <p:ext uri="{BB962C8B-B14F-4D97-AF65-F5344CB8AC3E}">
        <p14:creationId xmlns:p14="http://schemas.microsoft.com/office/powerpoint/2010/main" val="26137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each of you to know how much we appreciate you and the difference that you’re making to help mold and prepare Atlanta’s future workforce.  One of the things that the Metro Atlanta Chamber called out as a Bright Spot in their recent Talent Supply Report is that the state should incentivize schools and institutions to regularly include employers in the development of curriculum, skill building activities, career exploration, and work-based learning opportunities.  We are excited to share that we are already engaged in that work and we are so proud to have your ongoing support.  </a:t>
            </a:r>
          </a:p>
        </p:txBody>
      </p:sp>
      <p:sp>
        <p:nvSpPr>
          <p:cNvPr id="4" name="Slide Number Placeholder 3"/>
          <p:cNvSpPr>
            <a:spLocks noGrp="1"/>
          </p:cNvSpPr>
          <p:nvPr>
            <p:ph type="sldNum" sz="quarter" idx="5"/>
          </p:nvPr>
        </p:nvSpPr>
        <p:spPr/>
        <p:txBody>
          <a:bodyPr/>
          <a:lstStyle/>
          <a:p>
            <a:fld id="{7EC04287-682A-49D2-8897-00CF4AF8B77F}" type="slidenum">
              <a:rPr lang="en-US" smtClean="0"/>
              <a:t>2</a:t>
            </a:fld>
            <a:endParaRPr lang="en-US" dirty="0"/>
          </a:p>
        </p:txBody>
      </p:sp>
    </p:spTree>
    <p:extLst>
      <p:ext uri="{BB962C8B-B14F-4D97-AF65-F5344CB8AC3E}">
        <p14:creationId xmlns:p14="http://schemas.microsoft.com/office/powerpoint/2010/main" val="636703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Teachers will participate in Teacher Externships during non-contractual hours.  Teachers will spend 7.5 hours at the hosting partner’s work site participating in the Externship.  Teachers are allotted two days to participate in externships.  </a:t>
            </a:r>
          </a:p>
          <a:p>
            <a:endParaRPr lang="en-US" dirty="0"/>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602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share how you can volunteer your talent.  There are two opportunities for this category.  The Career Fair and Work-Based Learning. </a:t>
            </a:r>
          </a:p>
        </p:txBody>
      </p:sp>
      <p:sp>
        <p:nvSpPr>
          <p:cNvPr id="4" name="Slide Number Placeholder 3"/>
          <p:cNvSpPr>
            <a:spLocks noGrp="1"/>
          </p:cNvSpPr>
          <p:nvPr>
            <p:ph type="sldNum" sz="quarter" idx="5"/>
          </p:nvPr>
        </p:nvSpPr>
        <p:spPr/>
        <p:txBody>
          <a:bodyPr/>
          <a:lstStyle/>
          <a:p>
            <a:fld id="{7EC04287-682A-49D2-8897-00CF4AF8B77F}" type="slidenum">
              <a:rPr lang="en-US" smtClean="0"/>
              <a:t>21</a:t>
            </a:fld>
            <a:endParaRPr lang="en-US"/>
          </a:p>
        </p:txBody>
      </p:sp>
    </p:spTree>
    <p:extLst>
      <p:ext uri="{BB962C8B-B14F-4D97-AF65-F5344CB8AC3E}">
        <p14:creationId xmlns:p14="http://schemas.microsoft.com/office/powerpoint/2010/main" val="2442843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ACCA will host our annual Career Fair on April 24, 2025.  Now…this is not your typical Career Fair, we are inviting companies from across metro-Atlanta to come and interview graduating seniors for vacancies that they need filled or for internship/apprenticeship opportunities.  We are also inviting companies to interview 10</a:t>
            </a:r>
            <a:r>
              <a:rPr lang="en-US" baseline="30000" dirty="0"/>
              <a:t>th</a:t>
            </a:r>
            <a:r>
              <a:rPr lang="en-US" dirty="0"/>
              <a:t> and 11</a:t>
            </a:r>
            <a:r>
              <a:rPr lang="en-US" baseline="30000" dirty="0"/>
              <a:t>th</a:t>
            </a:r>
            <a:r>
              <a:rPr lang="en-US" dirty="0"/>
              <a:t> grade students for work-based learning opportunities…or even summer jobs.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61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career fair, we will have Awards Day and Signing Day.  The purpose of this celebration is for employers to announce who they will hire from the Career Fair.  We will also celebrate students that are pathway completers, earned industry credentials, and students receiving work-based learning opportunities and diploma seals.  </a:t>
            </a:r>
          </a:p>
        </p:txBody>
      </p:sp>
      <p:sp>
        <p:nvSpPr>
          <p:cNvPr id="4" name="Slide Number Placeholder 3"/>
          <p:cNvSpPr>
            <a:spLocks noGrp="1"/>
          </p:cNvSpPr>
          <p:nvPr>
            <p:ph type="sldNum" sz="quarter" idx="5"/>
          </p:nvPr>
        </p:nvSpPr>
        <p:spPr/>
        <p:txBody>
          <a:bodyPr/>
          <a:lstStyle/>
          <a:p>
            <a:fld id="{7EC04287-682A-49D2-8897-00CF4AF8B77F}" type="slidenum">
              <a:rPr lang="en-US" smtClean="0"/>
              <a:t>23</a:t>
            </a:fld>
            <a:endParaRPr lang="en-US"/>
          </a:p>
        </p:txBody>
      </p:sp>
    </p:spTree>
    <p:extLst>
      <p:ext uri="{BB962C8B-B14F-4D97-AF65-F5344CB8AC3E}">
        <p14:creationId xmlns:p14="http://schemas.microsoft.com/office/powerpoint/2010/main" val="1331822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critical partnership ask we have this afternoon is providing work-based learning opportunities for students during the last quarter of the school year, March 18 – May 16.  Please note that ACCA offers two training sessions each day.  Half of APS high schools participate in a morning session from 9:15 – 11:30 a.m.  And the other half of APS high schools participate in an afternoon session from 12:30 – 2:45 p.m.  Companies that opt to offer work-based learning are encouraged to offer placements for both the am session and pm session.  Please note that work-based learning times can be adjusted depending on your needs and logistics.  For example, a morning session student could begin a morning work-based learning opportunity at 8:30 a.m. if transportation needs are met.  This will allow for a full half day experience opposed to only 2 hours and 15 minutes.  At this time, I’ll invite Dr. Dwionne Freeman, APS CTAE Director to the podium to share more information regarding WBL.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822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04287-682A-49D2-8897-00CF4AF8B77F}" type="slidenum">
              <a:rPr lang="en-US" smtClean="0"/>
              <a:t>25</a:t>
            </a:fld>
            <a:endParaRPr lang="en-US"/>
          </a:p>
        </p:txBody>
      </p:sp>
    </p:spTree>
    <p:extLst>
      <p:ext uri="{BB962C8B-B14F-4D97-AF65-F5344CB8AC3E}">
        <p14:creationId xmlns:p14="http://schemas.microsoft.com/office/powerpoint/2010/main" val="957577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04287-682A-49D2-8897-00CF4AF8B77F}" type="slidenum">
              <a:rPr lang="en-US" smtClean="0"/>
              <a:t>26</a:t>
            </a:fld>
            <a:endParaRPr lang="en-US"/>
          </a:p>
        </p:txBody>
      </p:sp>
    </p:spTree>
    <p:extLst>
      <p:ext uri="{BB962C8B-B14F-4D97-AF65-F5344CB8AC3E}">
        <p14:creationId xmlns:p14="http://schemas.microsoft.com/office/powerpoint/2010/main" val="235347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04287-682A-49D2-8897-00CF4AF8B77F}" type="slidenum">
              <a:rPr lang="en-US" smtClean="0"/>
              <a:t>27</a:t>
            </a:fld>
            <a:endParaRPr lang="en-US"/>
          </a:p>
        </p:txBody>
      </p:sp>
    </p:spTree>
    <p:extLst>
      <p:ext uri="{BB962C8B-B14F-4D97-AF65-F5344CB8AC3E}">
        <p14:creationId xmlns:p14="http://schemas.microsoft.com/office/powerpoint/2010/main" val="3427698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04287-682A-49D2-8897-00CF4AF8B77F}" type="slidenum">
              <a:rPr lang="en-US" smtClean="0"/>
              <a:t>28</a:t>
            </a:fld>
            <a:endParaRPr lang="en-US"/>
          </a:p>
        </p:txBody>
      </p:sp>
    </p:spTree>
    <p:extLst>
      <p:ext uri="{BB962C8B-B14F-4D97-AF65-F5344CB8AC3E}">
        <p14:creationId xmlns:p14="http://schemas.microsoft.com/office/powerpoint/2010/main" val="3494565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way to help ACCA is by donating treasure.  There are three ways you can support ACCA for this category.  I’ll begin with the Professional Clothing closet. We need gently used professional attire for students to wear during interviews or other school events.  Whatever the student selects from the professional clothing closet, they keep for future use.  Another need we have is incentives for students and staff that meet school goals.  Incentives can be anything, from snacks, to gift cards or any small token of appreciation.  Another great way to help is to check out Donors Choose.  Several of our teachers have posted wish list items and/or class projects that donors can review and fund. </a:t>
            </a:r>
          </a:p>
          <a:p>
            <a:endParaRPr lang="en-US" dirty="0"/>
          </a:p>
          <a:p>
            <a:r>
              <a:rPr lang="en-US" dirty="0"/>
              <a:t>The final way to donate treasure is through the Peach Education Tax Credit.  At this time, we will invite our Business Manager, Ms. LaShica Howard, to share more information about how you can help ACCA with this great new initiative.     </a:t>
            </a:r>
          </a:p>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29</a:t>
            </a:fld>
            <a:endParaRPr lang="en-US"/>
          </a:p>
        </p:txBody>
      </p:sp>
    </p:spTree>
    <p:extLst>
      <p:ext uri="{BB962C8B-B14F-4D97-AF65-F5344CB8AC3E}">
        <p14:creationId xmlns:p14="http://schemas.microsoft.com/office/powerpoint/2010/main" val="86040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Here is our agenda for this morning. We want to first begin by celebrating you and showing appreciation for your amazing partnership.  Next we will share a high level overview of our program and then share some continuing and new ways to support ACCA.  We will end today’s program by taking everyone on a tour that wants to participate.  </a:t>
            </a:r>
          </a:p>
          <a:p>
            <a:pPr defTabSz="931774">
              <a:defRPr/>
            </a:pPr>
            <a:endParaRPr lang="en-US" dirty="0"/>
          </a:p>
        </p:txBody>
      </p:sp>
      <p:sp>
        <p:nvSpPr>
          <p:cNvPr id="4" name="Slide Number Placeholder 3"/>
          <p:cNvSpPr>
            <a:spLocks noGrp="1"/>
          </p:cNvSpPr>
          <p:nvPr>
            <p:ph type="sldNum" sz="quarter" idx="5"/>
          </p:nvPr>
        </p:nvSpPr>
        <p:spPr/>
        <p:txBody>
          <a:bodyPr/>
          <a:lstStyle/>
          <a:p>
            <a:pPr defTabSz="465887">
              <a:defRPr/>
            </a:pPr>
            <a:fld id="{7EC04287-682A-49D2-8897-00CF4AF8B77F}" type="slidenum">
              <a:rPr lang="en-US">
                <a:solidFill>
                  <a:prstClr val="black"/>
                </a:solidFill>
                <a:latin typeface="Calibri" panose="020F0502020204030204"/>
              </a:rPr>
              <a:pPr defTabSz="46588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19336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way to help ACCA is by donating treasure.  There are three ways you can support ACCA for this category.  I’ll begin with the Professional Clothing closet. We need gently used professional attire for students to wear during interviews or other school events.  Whatever the student selects from the professional clothing closet, they keep for future use.  Another need we have is incentives for students and staff that meet school goals.  Incentives can be anything, from snacks, to gift cards or any small token of appreciation. </a:t>
            </a:r>
          </a:p>
          <a:p>
            <a:endParaRPr lang="en-US" dirty="0"/>
          </a:p>
          <a:p>
            <a:r>
              <a:rPr lang="en-US" dirty="0"/>
              <a:t>New this year is an opportunity to donate treasure to ACCA via the Peach Education Tax Credit.  At this time, we will invite our Business Manager, Ms. LaShica Howard, to share more information about how you can help ACCA with this opportunity.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9879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0867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11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our next steps!  Please complete the partnership interest form.</a:t>
            </a:r>
          </a:p>
          <a:p>
            <a:r>
              <a:rPr lang="en-US" sz="1800" dirty="0">
                <a:latin typeface="Georgia" panose="02040502050405020303" pitchFamily="18" charset="0"/>
                <a:ea typeface="Calibri" panose="020F0502020204030204" pitchFamily="34" charset="0"/>
              </a:rPr>
              <a:t>ACCA Partnership Interest Form</a:t>
            </a:r>
            <a:endParaRPr lang="en-US" sz="1800" dirty="0">
              <a:latin typeface="Calibri" panose="020F0502020204030204" pitchFamily="34" charset="0"/>
              <a:ea typeface="Calibri" panose="020F0502020204030204" pitchFamily="34" charset="0"/>
            </a:endParaRPr>
          </a:p>
          <a:p>
            <a:r>
              <a:rPr lang="en-US" sz="1800" u="sng" dirty="0">
                <a:solidFill>
                  <a:srgbClr val="0563C1"/>
                </a:solidFill>
                <a:latin typeface="Georgia" panose="02040502050405020303" pitchFamily="18" charset="0"/>
                <a:ea typeface="Calibri" panose="020F0502020204030204" pitchFamily="34" charset="0"/>
              </a:rPr>
              <a:t>https://forms.gle/GKFpCDc5CYeYPKFf7 </a:t>
            </a:r>
          </a:p>
          <a:p>
            <a:endParaRPr lang="en-US" dirty="0"/>
          </a:p>
          <a:p>
            <a:r>
              <a:rPr lang="en-US" dirty="0"/>
              <a:t>We will follow up with you based upon the areas of interest you share in the survey.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5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huge thank you to all for taking time out of your busy schedules to learn more about our program.  We are excited to partner with you so that together we can better prepare your future workforce.  </a:t>
            </a:r>
          </a:p>
          <a:p>
            <a:endParaRPr lang="en-US" dirty="0"/>
          </a:p>
          <a:p>
            <a:r>
              <a:rPr lang="en-US" dirty="0"/>
              <a:t>Up next, we will take you on a tour of the facility.  If you want, feel free to leave your items. </a:t>
            </a:r>
          </a:p>
          <a:p>
            <a:r>
              <a:rPr lang="en-US" dirty="0"/>
              <a:t>Thanks again!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04287-682A-49D2-8897-00CF4AF8B7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4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effort to say thank you for your amazing support, everyone should have received certificates and a token of appreciation upon your arrival this morning.  The gift you received was custom made by our Graphic Design students.  To further show our appreciation, the Culinary Arts students prepared lunch for you this afternoon.  So at this time, we will pause and ask for everyone to help yourselves to lunch in the back.  We will reconvene in 15 minutes and begin the presentation. </a:t>
            </a:r>
          </a:p>
        </p:txBody>
      </p:sp>
      <p:sp>
        <p:nvSpPr>
          <p:cNvPr id="4" name="Slide Number Placeholder 3"/>
          <p:cNvSpPr>
            <a:spLocks noGrp="1"/>
          </p:cNvSpPr>
          <p:nvPr>
            <p:ph type="sldNum" sz="quarter" idx="5"/>
          </p:nvPr>
        </p:nvSpPr>
        <p:spPr/>
        <p:txBody>
          <a:bodyPr/>
          <a:lstStyle/>
          <a:p>
            <a:fld id="{7EC04287-682A-49D2-8897-00CF4AF8B77F}" type="slidenum">
              <a:rPr lang="en-US" smtClean="0"/>
              <a:t>4</a:t>
            </a:fld>
            <a:endParaRPr lang="en-US" dirty="0"/>
          </a:p>
        </p:txBody>
      </p:sp>
    </p:spTree>
    <p:extLst>
      <p:ext uri="{BB962C8B-B14F-4D97-AF65-F5344CB8AC3E}">
        <p14:creationId xmlns:p14="http://schemas.microsoft.com/office/powerpoint/2010/main" val="65181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partners that we want to give special recognition to this afternoon, for going above and beyond to support our program. When your name is called, if you would please come forward to receive your award.</a:t>
            </a:r>
          </a:p>
        </p:txBody>
      </p:sp>
      <p:sp>
        <p:nvSpPr>
          <p:cNvPr id="4" name="Slide Number Placeholder 3"/>
          <p:cNvSpPr>
            <a:spLocks noGrp="1"/>
          </p:cNvSpPr>
          <p:nvPr>
            <p:ph type="sldNum" sz="quarter" idx="5"/>
          </p:nvPr>
        </p:nvSpPr>
        <p:spPr/>
        <p:txBody>
          <a:bodyPr/>
          <a:lstStyle/>
          <a:p>
            <a:fld id="{7EC04287-682A-49D2-8897-00CF4AF8B77F}" type="slidenum">
              <a:rPr lang="en-US" smtClean="0"/>
              <a:t>5</a:t>
            </a:fld>
            <a:endParaRPr lang="en-US" dirty="0"/>
          </a:p>
        </p:txBody>
      </p:sp>
    </p:spTree>
    <p:extLst>
      <p:ext uri="{BB962C8B-B14F-4D97-AF65-F5344CB8AC3E}">
        <p14:creationId xmlns:p14="http://schemas.microsoft.com/office/powerpoint/2010/main" val="315431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first distinguished partnership award goes to Grady Health System for going above and beyond providing work-based learning opportunities for scholars. </a:t>
            </a:r>
          </a:p>
          <a:p>
            <a:pPr fontAlgn="base"/>
            <a:r>
              <a:rPr lang="en-US" sz="1800" dirty="0">
                <a:solidFill>
                  <a:srgbClr val="000000"/>
                </a:solidFill>
                <a:effectLst/>
                <a:latin typeface="Aptos Display" panose="020B0004020202020204" pitchFamily="34" charset="0"/>
              </a:rPr>
              <a:t>Grady Health has been an extraordinary partner to the ACCA Patient Care Pathway, providing extensive training and real-world experience that bridges classroom learning with professional practice. Through their robust partnership, Grady Health offers our students the unique opportunity to apply their simulated classroom skills to real-life situations. Every spring, students participate in a four-and-a-half-week shadowing program at Grady Health, where they engage directly with patients and healthcare professionals, gaining invaluable hands-on experience in a hospital setting. Additionally, Grady Health further enhances our students' education by sending their education nurse to our classes throughout the year, allowing students to learn specialized skills tailored to Grady's high standards of care. We are proud to share that this partnership does not end with the internship. Grady Health has taken a further step by hiring our students as full-time Patient Care Technicians (PCTs), demonstrating their commitment to nurturing and retaining local talent. We sincerely thank Grady Health for their unwavering support of our program and for their dedication to teaching skills that extend far beyond the classroom. </a:t>
            </a:r>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6</a:t>
            </a:fld>
            <a:endParaRPr lang="en-US"/>
          </a:p>
        </p:txBody>
      </p:sp>
    </p:spTree>
    <p:extLst>
      <p:ext uri="{BB962C8B-B14F-4D97-AF65-F5344CB8AC3E}">
        <p14:creationId xmlns:p14="http://schemas.microsoft.com/office/powerpoint/2010/main" val="5705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distinguished award goes to an amazing partner that has dedicated time, treasure and talent to our program. Hertz chair and CEO, Stephen Scherr, and Mayor of Atlanta, Andre Dickens, launched Hertz Electrifies Atlanta, a public private partnership aimed at accelerating the adoption of electric vehicles and expanding the environmental and economic benefits of electrification throughout Atlanta.</a:t>
            </a:r>
          </a:p>
          <a:p>
            <a:endParaRPr lang="en-US" dirty="0"/>
          </a:p>
          <a:p>
            <a:r>
              <a:rPr lang="en-US" dirty="0"/>
              <a:t>The initiative aligns with Mayor Dickens’s pledge to put Atlanta on track to meet City of Atlanta Historic Clean Energy Plan goals to transition to 100% clean energy by 2035. In addition, Hertz’s partnership with Atlanta College and Career Academy and participation in the Youth Employment Program underscores the Mayor’s Year of the Youth initiative.</a:t>
            </a:r>
          </a:p>
          <a:p>
            <a:endParaRPr lang="en-US" dirty="0"/>
          </a:p>
          <a:p>
            <a:r>
              <a:rPr lang="en-US" dirty="0"/>
              <a:t>As part of its work with Atlanta College and Career Academy, Hertz donated a Chevy Bolt and provides EV educational and training materials to enable the school to incorporate EV technology into our auto servicing curriculum. Further, the partnership has focused on providing students with access to cutting-edge electric vehicle (EV) technology and industry experience.  Through their partnership with </a:t>
            </a:r>
            <a:r>
              <a:rPr lang="en-US" dirty="0" err="1"/>
              <a:t>TechForce</a:t>
            </a:r>
            <a:r>
              <a:rPr lang="en-US" dirty="0"/>
              <a:t>, Hertz provides ACCA students vouchers to take the ASE EV-1 certification test after completing the 40-hour </a:t>
            </a:r>
            <a:r>
              <a:rPr lang="en-US" dirty="0" err="1"/>
              <a:t>Electude</a:t>
            </a:r>
            <a:r>
              <a:rPr lang="en-US" dirty="0"/>
              <a:t> EV Curriculum; a valuable credential demonstrating their </a:t>
            </a:r>
          </a:p>
          <a:p>
            <a:r>
              <a:rPr lang="en-US" dirty="0"/>
              <a:t>expertise in electric vehicle repair. Finally, we appreciate Hertz sponsoring a fieldtrip to their maintenance center which offered students a firsthand look at real-world </a:t>
            </a:r>
          </a:p>
          <a:p>
            <a:r>
              <a:rPr lang="en-US" dirty="0"/>
              <a:t>industry operations. </a:t>
            </a:r>
          </a:p>
          <a:p>
            <a:endParaRPr lang="en-US" dirty="0"/>
          </a:p>
          <a:p>
            <a:r>
              <a:rPr lang="en-US" dirty="0"/>
              <a:t>To conclude, our partnership with Hertz has been invaluable.  Not only are students learning technical skills, but the partnership provides scholars with an inside look at current industry operations and maintenance practices. Through these collaborative efforts, students have received real world experiences that better prepare them for the future of automotive technology and a comprehensive understanding of the electric vehicle industry.</a:t>
            </a:r>
          </a:p>
        </p:txBody>
      </p:sp>
      <p:sp>
        <p:nvSpPr>
          <p:cNvPr id="4" name="Slide Number Placeholder 3"/>
          <p:cNvSpPr>
            <a:spLocks noGrp="1"/>
          </p:cNvSpPr>
          <p:nvPr>
            <p:ph type="sldNum" sz="quarter" idx="5"/>
          </p:nvPr>
        </p:nvSpPr>
        <p:spPr/>
        <p:txBody>
          <a:bodyPr/>
          <a:lstStyle/>
          <a:p>
            <a:fld id="{7EC04287-682A-49D2-8897-00CF4AF8B77F}" type="slidenum">
              <a:rPr lang="en-US" smtClean="0"/>
              <a:t>7</a:t>
            </a:fld>
            <a:endParaRPr lang="en-US"/>
          </a:p>
        </p:txBody>
      </p:sp>
    </p:spTree>
    <p:extLst>
      <p:ext uri="{BB962C8B-B14F-4D97-AF65-F5344CB8AC3E}">
        <p14:creationId xmlns:p14="http://schemas.microsoft.com/office/powerpoint/2010/main" val="340345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transition to a program overview.  To assist in sharing the great work happening at ACCA, we are excited to share with you a promotional video that highlights some our amazing students and what they have to say about their experience at ACCA.</a:t>
            </a:r>
          </a:p>
        </p:txBody>
      </p:sp>
      <p:sp>
        <p:nvSpPr>
          <p:cNvPr id="4" name="Slide Number Placeholder 3"/>
          <p:cNvSpPr>
            <a:spLocks noGrp="1"/>
          </p:cNvSpPr>
          <p:nvPr>
            <p:ph type="sldNum" sz="quarter" idx="5"/>
          </p:nvPr>
        </p:nvSpPr>
        <p:spPr/>
        <p:txBody>
          <a:bodyPr/>
          <a:lstStyle/>
          <a:p>
            <a:fld id="{7EC04287-682A-49D2-8897-00CF4AF8B77F}" type="slidenum">
              <a:rPr lang="en-US" smtClean="0"/>
              <a:t>8</a:t>
            </a:fld>
            <a:endParaRPr lang="en-US"/>
          </a:p>
        </p:txBody>
      </p:sp>
    </p:spTree>
    <p:extLst>
      <p:ext uri="{BB962C8B-B14F-4D97-AF65-F5344CB8AC3E}">
        <p14:creationId xmlns:p14="http://schemas.microsoft.com/office/powerpoint/2010/main" val="186932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EC04287-682A-49D2-8897-00CF4AF8B77F}" type="slidenum">
              <a:rPr lang="en-US" smtClean="0"/>
              <a:t>9</a:t>
            </a:fld>
            <a:endParaRPr lang="en-US"/>
          </a:p>
        </p:txBody>
      </p:sp>
    </p:spTree>
    <p:extLst>
      <p:ext uri="{BB962C8B-B14F-4D97-AF65-F5344CB8AC3E}">
        <p14:creationId xmlns:p14="http://schemas.microsoft.com/office/powerpoint/2010/main" val="1192537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rgbClr val="0D85AB"/>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000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776FDF-B46F-4A92-A4CE-C0A82D8D9DBD}"/>
              </a:ext>
            </a:extLst>
          </p:cNvPr>
          <p:cNvPicPr>
            <a:picLocks noChangeAspect="1"/>
          </p:cNvPicPr>
          <p:nvPr userDrawn="1"/>
        </p:nvPicPr>
        <p:blipFill>
          <a:blip r:embed="rId2"/>
          <a:stretch>
            <a:fillRect/>
          </a:stretch>
        </p:blipFill>
        <p:spPr>
          <a:xfrm>
            <a:off x="4913274" y="759070"/>
            <a:ext cx="2365453" cy="1371719"/>
          </a:xfrm>
          <a:prstGeom prst="rect">
            <a:avLst/>
          </a:prstGeom>
        </p:spPr>
      </p:pic>
    </p:spTree>
    <p:extLst>
      <p:ext uri="{BB962C8B-B14F-4D97-AF65-F5344CB8AC3E}">
        <p14:creationId xmlns:p14="http://schemas.microsoft.com/office/powerpoint/2010/main" val="115051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078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lstStyle/>
          <a:p>
            <a:endParaRPr lang="id-ID"/>
          </a:p>
        </p:txBody>
      </p:sp>
    </p:spTree>
    <p:extLst>
      <p:ext uri="{BB962C8B-B14F-4D97-AF65-F5344CB8AC3E}">
        <p14:creationId xmlns:p14="http://schemas.microsoft.com/office/powerpoint/2010/main" val="882609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FDAF43"/>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391150" y="0"/>
            <a:ext cx="6800850" cy="6858000"/>
          </a:xfrm>
          <a:prstGeom prst="flowChartConnector">
            <a:avLst/>
          </a:prstGeom>
        </p:spPr>
        <p:txBody>
          <a:bodyPr/>
          <a:lstStyle/>
          <a:p>
            <a:endParaRPr lang="id-ID"/>
          </a:p>
        </p:txBody>
      </p:sp>
    </p:spTree>
    <p:extLst>
      <p:ext uri="{BB962C8B-B14F-4D97-AF65-F5344CB8AC3E}">
        <p14:creationId xmlns:p14="http://schemas.microsoft.com/office/powerpoint/2010/main" val="383738936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D85AB"/>
                </a:solidFill>
              </a:defRPr>
            </a:lvl1pPr>
          </a:lstStyle>
          <a:p>
            <a:r>
              <a:rPr lang="en-US" dirty="0"/>
              <a:t>Click to edit Master title style</a:t>
            </a:r>
          </a:p>
        </p:txBody>
      </p:sp>
      <p:sp>
        <p:nvSpPr>
          <p:cNvPr id="3" name="Content Placeholder 2"/>
          <p:cNvSpPr>
            <a:spLocks noGrp="1"/>
          </p:cNvSpPr>
          <p:nvPr>
            <p:ph idx="1"/>
          </p:nvPr>
        </p:nvSpPr>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2D3E9E-A95C-48F2-B4BF-A71542E0BE9A}"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a:extLst>
              <a:ext uri="{FF2B5EF4-FFF2-40B4-BE49-F238E27FC236}">
                <a16:creationId xmlns:a16="http://schemas.microsoft.com/office/drawing/2014/main" id="{75267396-37A6-4B58-91FA-49EEEE6C05E5}"/>
              </a:ext>
            </a:extLst>
          </p:cNvPr>
          <p:cNvPicPr>
            <a:picLocks noChangeAspect="1"/>
          </p:cNvPicPr>
          <p:nvPr userDrawn="1"/>
        </p:nvPicPr>
        <p:blipFill>
          <a:blip r:embed="rId2"/>
          <a:stretch>
            <a:fillRect/>
          </a:stretch>
        </p:blipFill>
        <p:spPr>
          <a:xfrm>
            <a:off x="9975559" y="689760"/>
            <a:ext cx="1185455" cy="685800"/>
          </a:xfrm>
          <a:prstGeom prst="rect">
            <a:avLst/>
          </a:prstGeom>
        </p:spPr>
      </p:pic>
    </p:spTree>
    <p:extLst>
      <p:ext uri="{BB962C8B-B14F-4D97-AF65-F5344CB8AC3E}">
        <p14:creationId xmlns:p14="http://schemas.microsoft.com/office/powerpoint/2010/main" val="331958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52098"/>
            <a:ext cx="10058400" cy="1450757"/>
          </a:xfrm>
        </p:spPr>
        <p:txBody>
          <a:bodyPr/>
          <a:lstStyle>
            <a:lvl1pPr>
              <a:defRPr>
                <a:solidFill>
                  <a:srgbClr val="0D85AB"/>
                </a:solidFill>
              </a:defRPr>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lvl1pPr marL="233363" indent="-233363">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2952B5-7A2F-4CC8-B7CE-9234E21C2837}" type="datetimeFigureOut">
              <a:rPr lang="en-US" smtClean="0"/>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60C4F0DB-EDC7-4077-85F9-E4E97D069A65}"/>
              </a:ext>
            </a:extLst>
          </p:cNvPr>
          <p:cNvPicPr>
            <a:picLocks noChangeAspect="1"/>
          </p:cNvPicPr>
          <p:nvPr userDrawn="1"/>
        </p:nvPicPr>
        <p:blipFill>
          <a:blip r:embed="rId2"/>
          <a:stretch>
            <a:fillRect/>
          </a:stretch>
        </p:blipFill>
        <p:spPr>
          <a:xfrm>
            <a:off x="9977904" y="689196"/>
            <a:ext cx="1184565" cy="685800"/>
          </a:xfrm>
          <a:prstGeom prst="rect">
            <a:avLst/>
          </a:prstGeom>
        </p:spPr>
      </p:pic>
    </p:spTree>
    <p:extLst>
      <p:ext uri="{BB962C8B-B14F-4D97-AF65-F5344CB8AC3E}">
        <p14:creationId xmlns:p14="http://schemas.microsoft.com/office/powerpoint/2010/main" val="736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lvl1pPr marL="233363" indent="-233363">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E1DA07A-9201-4B4B-BAF2-015AFA30F520}" type="datetimeFigureOut">
              <a:rPr lang="en-US" smtClean="0"/>
              <a:t>9/30/2024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11" name="Picture 10">
            <a:extLst>
              <a:ext uri="{FF2B5EF4-FFF2-40B4-BE49-F238E27FC236}">
                <a16:creationId xmlns:a16="http://schemas.microsoft.com/office/drawing/2014/main" id="{50F650F5-4552-46E0-A6DE-5E74EC94094E}"/>
              </a:ext>
            </a:extLst>
          </p:cNvPr>
          <p:cNvPicPr>
            <a:picLocks noChangeAspect="1"/>
          </p:cNvPicPr>
          <p:nvPr userDrawn="1"/>
        </p:nvPicPr>
        <p:blipFill>
          <a:blip r:embed="rId2"/>
          <a:stretch>
            <a:fillRect/>
          </a:stretch>
        </p:blipFill>
        <p:spPr>
          <a:xfrm>
            <a:off x="9978127" y="685696"/>
            <a:ext cx="1184565" cy="685800"/>
          </a:xfrm>
          <a:prstGeom prst="rect">
            <a:avLst/>
          </a:prstGeom>
        </p:spPr>
      </p:pic>
    </p:spTree>
    <p:extLst>
      <p:ext uri="{BB962C8B-B14F-4D97-AF65-F5344CB8AC3E}">
        <p14:creationId xmlns:p14="http://schemas.microsoft.com/office/powerpoint/2010/main" val="374791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smtClean="0"/>
              <a:t>9/30/2024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72908CA9-F809-4A95-9B49-F5EBA3884C85}"/>
              </a:ext>
            </a:extLst>
          </p:cNvPr>
          <p:cNvPicPr>
            <a:picLocks noChangeAspect="1"/>
          </p:cNvPicPr>
          <p:nvPr userDrawn="1"/>
        </p:nvPicPr>
        <p:blipFill>
          <a:blip r:embed="rId2"/>
          <a:stretch>
            <a:fillRect/>
          </a:stretch>
        </p:blipFill>
        <p:spPr>
          <a:xfrm>
            <a:off x="9940848" y="689058"/>
            <a:ext cx="1224438" cy="685800"/>
          </a:xfrm>
          <a:prstGeom prst="rect">
            <a:avLst/>
          </a:prstGeom>
        </p:spPr>
      </p:pic>
    </p:spTree>
    <p:extLst>
      <p:ext uri="{BB962C8B-B14F-4D97-AF65-F5344CB8AC3E}">
        <p14:creationId xmlns:p14="http://schemas.microsoft.com/office/powerpoint/2010/main" val="2185074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t>9/30/2024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pic>
        <p:nvPicPr>
          <p:cNvPr id="3" name="Picture 2" descr="A close up of a sign&#10;&#10;Description automatically generated">
            <a:extLst>
              <a:ext uri="{FF2B5EF4-FFF2-40B4-BE49-F238E27FC236}">
                <a16:creationId xmlns:a16="http://schemas.microsoft.com/office/drawing/2014/main" id="{22386B8A-95EC-4E74-A26F-0082152CFF27}"/>
              </a:ext>
            </a:extLst>
          </p:cNvPr>
          <p:cNvPicPr>
            <a:picLocks noChangeAspect="1"/>
          </p:cNvPicPr>
          <p:nvPr userDrawn="1"/>
        </p:nvPicPr>
        <p:blipFill>
          <a:blip r:embed="rId2"/>
          <a:stretch>
            <a:fillRect/>
          </a:stretch>
        </p:blipFill>
        <p:spPr>
          <a:xfrm>
            <a:off x="9892246" y="681495"/>
            <a:ext cx="1232510" cy="685800"/>
          </a:xfrm>
          <a:prstGeom prst="rect">
            <a:avLst/>
          </a:prstGeom>
        </p:spPr>
      </p:pic>
    </p:spTree>
    <p:extLst>
      <p:ext uri="{BB962C8B-B14F-4D97-AF65-F5344CB8AC3E}">
        <p14:creationId xmlns:p14="http://schemas.microsoft.com/office/powerpoint/2010/main" val="8694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6E2C9B-5FA2-460D-9BE7-B0812FC2A6FF}" type="datetimeFigureOut">
              <a:rPr lang="en-US" smtClean="0"/>
              <a:t>9/30/2024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39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9206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9/30/2024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989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9/30/2024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rgbClr val="0D85A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1700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hf sldNum="0" hdr="0" ftr="0" dt="0"/>
  <p:txStyles>
    <p:titleStyle>
      <a:lvl1pPr algn="l" defTabSz="914400" rtl="0" eaLnBrk="1" latinLnBrk="0" hangingPunct="1">
        <a:lnSpc>
          <a:spcPct val="85000"/>
        </a:lnSpc>
        <a:spcBef>
          <a:spcPct val="0"/>
        </a:spcBef>
        <a:buNone/>
        <a:defRPr sz="4800" kern="1200" spc="-50" baseline="0">
          <a:solidFill>
            <a:srgbClr val="0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000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000000"/>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000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nlcs1.nlc.state.ne.us/epubs/E2400/H039-200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casn.berkeley.edu/resources.php?r=251" TargetMode="External"/><Relationship Id="rId5" Type="http://schemas.openxmlformats.org/officeDocument/2006/relationships/hyperlink" Target="http://www.lcesc.org/STEP/STEP.html" TargetMode="External"/><Relationship Id="rId4" Type="http://schemas.openxmlformats.org/officeDocument/2006/relationships/hyperlink" Target="http://www.mnps.org/Page74440.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https://tinyaps.com/?ACCAWBL" TargetMode="Externa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awesomelyblankinthemiddle.blogspot.com/"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sites.google.com/apsk12.org/accapartnershipconnect/hom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maxpixel.net/Thankful-Thank-You-Teacher-Appreciation-Pencil-519320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kxeNnamQC-I?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A8BAD4-6A3E-46AF-97FE-9CB5B3538FAB}"/>
              </a:ext>
            </a:extLst>
          </p:cNvPr>
          <p:cNvSpPr>
            <a:spLocks noGrp="1"/>
          </p:cNvSpPr>
          <p:nvPr>
            <p:ph type="ctrTitle"/>
          </p:nvPr>
        </p:nvSpPr>
        <p:spPr/>
        <p:txBody>
          <a:bodyPr/>
          <a:lstStyle/>
          <a:p>
            <a:pPr algn="ctr"/>
            <a:r>
              <a:rPr lang="en-US" dirty="0"/>
              <a:t>Partnership Luncheon</a:t>
            </a:r>
          </a:p>
        </p:txBody>
      </p:sp>
      <p:sp>
        <p:nvSpPr>
          <p:cNvPr id="5" name="Subtitle 4">
            <a:extLst>
              <a:ext uri="{FF2B5EF4-FFF2-40B4-BE49-F238E27FC236}">
                <a16:creationId xmlns:a16="http://schemas.microsoft.com/office/drawing/2014/main" id="{C43B6A44-0EF8-44B1-A77C-A5F5D7673234}"/>
              </a:ext>
            </a:extLst>
          </p:cNvPr>
          <p:cNvSpPr>
            <a:spLocks noGrp="1"/>
          </p:cNvSpPr>
          <p:nvPr>
            <p:ph type="subTitle" idx="1"/>
          </p:nvPr>
        </p:nvSpPr>
        <p:spPr>
          <a:xfrm>
            <a:off x="1100051" y="4455620"/>
            <a:ext cx="10058400" cy="1832638"/>
          </a:xfrm>
        </p:spPr>
        <p:txBody>
          <a:bodyPr>
            <a:normAutofit/>
          </a:bodyPr>
          <a:lstStyle/>
          <a:p>
            <a:pPr algn="ctr"/>
            <a:r>
              <a:rPr lang="en-US" dirty="0"/>
              <a:t>Dr. T. Wilson, CEO/principal</a:t>
            </a:r>
          </a:p>
          <a:p>
            <a:pPr algn="ctr"/>
            <a:r>
              <a:rPr lang="en-US" i="1" dirty="0"/>
              <a:t>Thank you for joining us.  We will begin shortly.</a:t>
            </a:r>
          </a:p>
          <a:p>
            <a:pPr algn="ctr"/>
            <a:endParaRPr lang="en-US" dirty="0"/>
          </a:p>
          <a:p>
            <a:pPr algn="ctr"/>
            <a:endParaRPr lang="en-US" b="1" i="1" dirty="0"/>
          </a:p>
        </p:txBody>
      </p:sp>
    </p:spTree>
    <p:extLst>
      <p:ext uri="{BB962C8B-B14F-4D97-AF65-F5344CB8AC3E}">
        <p14:creationId xmlns:p14="http://schemas.microsoft.com/office/powerpoint/2010/main" val="265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E26D-284D-41F8-ACA9-25D7DB72630C}"/>
              </a:ext>
            </a:extLst>
          </p:cNvPr>
          <p:cNvSpPr>
            <a:spLocks noGrp="1"/>
          </p:cNvSpPr>
          <p:nvPr>
            <p:ph type="title" idx="4294967295"/>
          </p:nvPr>
        </p:nvSpPr>
        <p:spPr>
          <a:xfrm>
            <a:off x="0" y="165950"/>
            <a:ext cx="10058400" cy="1449387"/>
          </a:xfrm>
        </p:spPr>
        <p:txBody>
          <a:bodyPr/>
          <a:lstStyle/>
          <a:p>
            <a:r>
              <a:rPr lang="en-US" dirty="0"/>
              <a:t>                 </a:t>
            </a:r>
          </a:p>
        </p:txBody>
      </p:sp>
      <p:graphicFrame>
        <p:nvGraphicFramePr>
          <p:cNvPr id="7" name="Content Placeholder 2">
            <a:extLst>
              <a:ext uri="{FF2B5EF4-FFF2-40B4-BE49-F238E27FC236}">
                <a16:creationId xmlns:a16="http://schemas.microsoft.com/office/drawing/2014/main" id="{5434C00F-288E-4BD1-9723-909156E08034}"/>
              </a:ext>
            </a:extLst>
          </p:cNvPr>
          <p:cNvGraphicFramePr>
            <a:graphicFrameLocks noGrp="1"/>
          </p:cNvGraphicFramePr>
          <p:nvPr>
            <p:ph idx="4294967295"/>
            <p:extLst>
              <p:ext uri="{D42A27DB-BD31-4B8C-83A1-F6EECF244321}">
                <p14:modId xmlns:p14="http://schemas.microsoft.com/office/powerpoint/2010/main" val="1650364068"/>
              </p:ext>
            </p:extLst>
          </p:nvPr>
        </p:nvGraphicFramePr>
        <p:xfrm>
          <a:off x="2133600"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60B1EF1D-24B8-694D-601F-49065A320E47}"/>
              </a:ext>
            </a:extLst>
          </p:cNvPr>
          <p:cNvSpPr/>
          <p:nvPr/>
        </p:nvSpPr>
        <p:spPr>
          <a:xfrm>
            <a:off x="702402" y="1846263"/>
            <a:ext cx="2011188" cy="120671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1600" b="1" dirty="0"/>
              <a:t>Teaching as a Profession </a:t>
            </a:r>
            <a:r>
              <a:rPr lang="en-US" sz="1600" dirty="0"/>
              <a:t> </a:t>
            </a:r>
          </a:p>
          <a:p>
            <a:pPr lvl="0" algn="ctr"/>
            <a:endParaRPr lang="en-US" sz="1600" i="1" dirty="0"/>
          </a:p>
          <a:p>
            <a:pPr lvl="0" algn="ctr"/>
            <a:r>
              <a:rPr lang="en-US" sz="1600" i="1" dirty="0"/>
              <a:t>Dara </a:t>
            </a:r>
            <a:r>
              <a:rPr lang="en-US" sz="1600" i="1" dirty="0" err="1"/>
              <a:t>Tekolu</a:t>
            </a:r>
            <a:endParaRPr lang="en-US" sz="1600" i="1" dirty="0"/>
          </a:p>
        </p:txBody>
      </p:sp>
      <p:sp>
        <p:nvSpPr>
          <p:cNvPr id="8" name="Rectangle 7">
            <a:extLst>
              <a:ext uri="{FF2B5EF4-FFF2-40B4-BE49-F238E27FC236}">
                <a16:creationId xmlns:a16="http://schemas.microsoft.com/office/drawing/2014/main" id="{D892B8FE-5024-003B-9CEE-BBC85B6FB941}"/>
              </a:ext>
            </a:extLst>
          </p:cNvPr>
          <p:cNvSpPr/>
          <p:nvPr/>
        </p:nvSpPr>
        <p:spPr>
          <a:xfrm>
            <a:off x="702402" y="3201668"/>
            <a:ext cx="2011188" cy="1206713"/>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a:r>
              <a:rPr lang="en-US" sz="1600" b="1" dirty="0"/>
              <a:t>Early College Essentials </a:t>
            </a:r>
            <a:r>
              <a:rPr lang="en-US" sz="1600" dirty="0"/>
              <a:t> </a:t>
            </a:r>
          </a:p>
          <a:p>
            <a:pPr lvl="0" algn="ctr"/>
            <a:endParaRPr lang="en-US" sz="1600" i="1" dirty="0"/>
          </a:p>
          <a:p>
            <a:pPr lvl="0" algn="ctr"/>
            <a:r>
              <a:rPr lang="en-US" sz="1400" i="1" dirty="0"/>
              <a:t>Atlanta Technical College</a:t>
            </a:r>
          </a:p>
        </p:txBody>
      </p:sp>
    </p:spTree>
    <p:extLst>
      <p:ext uri="{BB962C8B-B14F-4D97-AF65-F5344CB8AC3E}">
        <p14:creationId xmlns:p14="http://schemas.microsoft.com/office/powerpoint/2010/main" val="3748663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C1D60-8C9A-9C6C-4F2B-270EB9BB0333}"/>
              </a:ext>
            </a:extLst>
          </p:cNvPr>
          <p:cNvSpPr>
            <a:spLocks noGrp="1"/>
          </p:cNvSpPr>
          <p:nvPr>
            <p:ph type="title"/>
          </p:nvPr>
        </p:nvSpPr>
        <p:spPr/>
        <p:txBody>
          <a:bodyPr/>
          <a:lstStyle/>
          <a:p>
            <a:r>
              <a:rPr lang="en-US" dirty="0"/>
              <a:t>Atlanta Technical College</a:t>
            </a:r>
          </a:p>
        </p:txBody>
      </p:sp>
      <p:graphicFrame>
        <p:nvGraphicFramePr>
          <p:cNvPr id="6" name="Content Placeholder 2">
            <a:extLst>
              <a:ext uri="{FF2B5EF4-FFF2-40B4-BE49-F238E27FC236}">
                <a16:creationId xmlns:a16="http://schemas.microsoft.com/office/drawing/2014/main" id="{A1BD8208-5FBF-0B7E-4D23-A7AF26B42AED}"/>
              </a:ext>
            </a:extLst>
          </p:cNvPr>
          <p:cNvGraphicFramePr>
            <a:graphicFrameLocks noGrp="1"/>
          </p:cNvGraphicFramePr>
          <p:nvPr>
            <p:ph sz="half" idx="1"/>
          </p:nvPr>
        </p:nvGraphicFramePr>
        <p:xfrm>
          <a:off x="1097279" y="1845734"/>
          <a:ext cx="493776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4836A6D7-883F-2630-66ED-E717061A1B15}"/>
              </a:ext>
            </a:extLst>
          </p:cNvPr>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100923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121FA92-EDB9-D693-9ED2-8EC852A8850F}"/>
              </a:ext>
            </a:extLst>
          </p:cNvPr>
          <p:cNvPicPr>
            <a:picLocks noGrp="1" noChangeAspect="1"/>
          </p:cNvPicPr>
          <p:nvPr>
            <p:ph idx="1"/>
          </p:nvPr>
        </p:nvPicPr>
        <p:blipFill>
          <a:blip r:embed="rId3"/>
          <a:stretch>
            <a:fillRect/>
          </a:stretch>
        </p:blipFill>
        <p:spPr>
          <a:xfrm>
            <a:off x="943356" y="2456675"/>
            <a:ext cx="10337292" cy="1938244"/>
          </a:xfrm>
          <a:prstGeom prst="rect">
            <a:avLst/>
          </a:prstGeom>
        </p:spPr>
      </p:pic>
    </p:spTree>
    <p:extLst>
      <p:ext uri="{BB962C8B-B14F-4D97-AF65-F5344CB8AC3E}">
        <p14:creationId xmlns:p14="http://schemas.microsoft.com/office/powerpoint/2010/main" val="51616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AFEA04-EA55-34F0-0593-9519DBBA1915}"/>
              </a:ext>
            </a:extLst>
          </p:cNvPr>
          <p:cNvSpPr>
            <a:spLocks noGrp="1"/>
          </p:cNvSpPr>
          <p:nvPr>
            <p:ph type="title"/>
          </p:nvPr>
        </p:nvSpPr>
        <p:spPr/>
        <p:txBody>
          <a:bodyPr/>
          <a:lstStyle/>
          <a:p>
            <a:r>
              <a:rPr lang="en-US" dirty="0"/>
              <a:t>Accelerated Career </a:t>
            </a:r>
          </a:p>
        </p:txBody>
      </p:sp>
      <p:sp>
        <p:nvSpPr>
          <p:cNvPr id="5" name="Text Placeholder 4">
            <a:extLst>
              <a:ext uri="{FF2B5EF4-FFF2-40B4-BE49-F238E27FC236}">
                <a16:creationId xmlns:a16="http://schemas.microsoft.com/office/drawing/2014/main" id="{7516416B-B2FB-44DE-7386-97DA6C10CF87}"/>
              </a:ext>
            </a:extLst>
          </p:cNvPr>
          <p:cNvSpPr>
            <a:spLocks noGrp="1"/>
          </p:cNvSpPr>
          <p:nvPr>
            <p:ph type="body" idx="1"/>
          </p:nvPr>
        </p:nvSpPr>
        <p:spPr/>
        <p:txBody>
          <a:bodyPr/>
          <a:lstStyle/>
          <a:p>
            <a:r>
              <a:rPr lang="en-US" b="1" dirty="0">
                <a:solidFill>
                  <a:schemeClr val="accent2"/>
                </a:solidFill>
              </a:rPr>
              <a:t>Atlanta tech</a:t>
            </a:r>
            <a:r>
              <a:rPr lang="en-US" b="1" dirty="0"/>
              <a:t>	</a:t>
            </a:r>
          </a:p>
        </p:txBody>
      </p:sp>
      <p:sp>
        <p:nvSpPr>
          <p:cNvPr id="3" name="Content Placeholder 2">
            <a:extLst>
              <a:ext uri="{FF2B5EF4-FFF2-40B4-BE49-F238E27FC236}">
                <a16:creationId xmlns:a16="http://schemas.microsoft.com/office/drawing/2014/main" id="{D04D32CE-AF65-75A5-4087-DDAAC68E20E4}"/>
              </a:ext>
            </a:extLst>
          </p:cNvPr>
          <p:cNvSpPr>
            <a:spLocks noGrp="1"/>
          </p:cNvSpPr>
          <p:nvPr>
            <p:ph sz="half" idx="2"/>
          </p:nvPr>
        </p:nvSpPr>
        <p:spPr/>
        <p:txBody>
          <a:bodyPr>
            <a:normAutofit/>
          </a:bodyPr>
          <a:lstStyle/>
          <a:p>
            <a:r>
              <a:rPr lang="en-US" dirty="0"/>
              <a:t>Emergency Medical Responder</a:t>
            </a:r>
          </a:p>
          <a:p>
            <a:r>
              <a:rPr lang="en-US" dirty="0"/>
              <a:t>Natural Gas Technician</a:t>
            </a:r>
          </a:p>
          <a:p>
            <a:r>
              <a:rPr lang="en-US" dirty="0"/>
              <a:t>Diesel Technology</a:t>
            </a:r>
          </a:p>
          <a:p>
            <a:r>
              <a:rPr lang="en-US" dirty="0"/>
              <a:t>Welding</a:t>
            </a:r>
          </a:p>
          <a:p>
            <a:endParaRPr lang="en-US" dirty="0"/>
          </a:p>
          <a:p>
            <a:endParaRPr lang="en-US" dirty="0"/>
          </a:p>
        </p:txBody>
      </p:sp>
      <p:sp>
        <p:nvSpPr>
          <p:cNvPr id="6" name="Text Placeholder 5">
            <a:extLst>
              <a:ext uri="{FF2B5EF4-FFF2-40B4-BE49-F238E27FC236}">
                <a16:creationId xmlns:a16="http://schemas.microsoft.com/office/drawing/2014/main" id="{F3A3081E-B1EE-C514-2684-5109D21B9A99}"/>
              </a:ext>
            </a:extLst>
          </p:cNvPr>
          <p:cNvSpPr>
            <a:spLocks noGrp="1"/>
          </p:cNvSpPr>
          <p:nvPr>
            <p:ph type="body" sz="quarter" idx="3"/>
          </p:nvPr>
        </p:nvSpPr>
        <p:spPr/>
        <p:txBody>
          <a:bodyPr/>
          <a:lstStyle/>
          <a:p>
            <a:r>
              <a:rPr lang="en-US" b="1" dirty="0">
                <a:solidFill>
                  <a:schemeClr val="accent2"/>
                </a:solidFill>
              </a:rPr>
              <a:t>acca</a:t>
            </a:r>
          </a:p>
        </p:txBody>
      </p:sp>
      <p:sp>
        <p:nvSpPr>
          <p:cNvPr id="7" name="Content Placeholder 6">
            <a:extLst>
              <a:ext uri="{FF2B5EF4-FFF2-40B4-BE49-F238E27FC236}">
                <a16:creationId xmlns:a16="http://schemas.microsoft.com/office/drawing/2014/main" id="{C64A0975-97CC-F417-5D3E-AF2CEEFC7498}"/>
              </a:ext>
            </a:extLst>
          </p:cNvPr>
          <p:cNvSpPr>
            <a:spLocks noGrp="1"/>
          </p:cNvSpPr>
          <p:nvPr>
            <p:ph sz="quarter" idx="4"/>
          </p:nvPr>
        </p:nvSpPr>
        <p:spPr/>
        <p:txBody>
          <a:bodyPr/>
          <a:lstStyle/>
          <a:p>
            <a:r>
              <a:rPr lang="en-US" dirty="0"/>
              <a:t>Carpentry</a:t>
            </a:r>
          </a:p>
          <a:p>
            <a:r>
              <a:rPr lang="en-US" dirty="0"/>
              <a:t>Automotive Technology</a:t>
            </a:r>
          </a:p>
          <a:p>
            <a:r>
              <a:rPr lang="en-US" dirty="0"/>
              <a:t>Infant/Toddler</a:t>
            </a:r>
          </a:p>
          <a:p>
            <a:r>
              <a:rPr lang="en-US" dirty="0"/>
              <a:t>Cybersecurity</a:t>
            </a:r>
          </a:p>
          <a:p>
            <a:r>
              <a:rPr lang="en-US" dirty="0"/>
              <a:t>Programming</a:t>
            </a:r>
          </a:p>
        </p:txBody>
      </p:sp>
    </p:spTree>
    <p:extLst>
      <p:ext uri="{BB962C8B-B14F-4D97-AF65-F5344CB8AC3E}">
        <p14:creationId xmlns:p14="http://schemas.microsoft.com/office/powerpoint/2010/main" val="14896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C857EA5-8B99-424D-881B-93D19223BFED}"/>
              </a:ext>
            </a:extLst>
          </p:cNvPr>
          <p:cNvSpPr>
            <a:spLocks noGrp="1"/>
          </p:cNvSpPr>
          <p:nvPr>
            <p:ph type="title"/>
          </p:nvPr>
        </p:nvSpPr>
        <p:spPr>
          <a:xfrm>
            <a:off x="492370" y="516835"/>
            <a:ext cx="3084844" cy="5772840"/>
          </a:xfrm>
        </p:spPr>
        <p:txBody>
          <a:bodyPr anchor="ctr">
            <a:normAutofit/>
          </a:bodyPr>
          <a:lstStyle/>
          <a:p>
            <a:r>
              <a:rPr lang="en-US" sz="3600" dirty="0">
                <a:solidFill>
                  <a:srgbClr val="FFFFFF"/>
                </a:solidFill>
              </a:rPr>
              <a:t>Your Pathway to College, Career, and Life!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1629E2FD-582D-1355-F01B-6AE459D094A5}"/>
              </a:ext>
            </a:extLst>
          </p:cNvPr>
          <p:cNvGraphicFramePr>
            <a:graphicFrameLocks noGrp="1"/>
          </p:cNvGraphicFramePr>
          <p:nvPr>
            <p:ph idx="1"/>
            <p:extLst>
              <p:ext uri="{D42A27DB-BD31-4B8C-83A1-F6EECF244321}">
                <p14:modId xmlns:p14="http://schemas.microsoft.com/office/powerpoint/2010/main" val="105755063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78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6DEEA4-8C78-476A-A617-F6A4065ADA3F}"/>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Partnership Opportunities</a:t>
            </a:r>
          </a:p>
        </p:txBody>
      </p:sp>
      <p:sp>
        <p:nvSpPr>
          <p:cNvPr id="40" name="Rectangle 39">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23" name="Content Placeholder 2">
            <a:extLst>
              <a:ext uri="{FF2B5EF4-FFF2-40B4-BE49-F238E27FC236}">
                <a16:creationId xmlns:a16="http://schemas.microsoft.com/office/drawing/2014/main" id="{47D48CEF-57AA-4E5D-B72D-81C843460A6E}"/>
              </a:ext>
            </a:extLst>
          </p:cNvPr>
          <p:cNvGraphicFramePr>
            <a:graphicFrameLocks noGrp="1"/>
          </p:cNvGraphicFramePr>
          <p:nvPr>
            <p:ph idx="1"/>
            <p:extLst>
              <p:ext uri="{D42A27DB-BD31-4B8C-83A1-F6EECF244321}">
                <p14:modId xmlns:p14="http://schemas.microsoft.com/office/powerpoint/2010/main" val="3393756488"/>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855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D7ED5-3287-4703-9369-8479C8BAFC1A}"/>
              </a:ext>
            </a:extLst>
          </p:cNvPr>
          <p:cNvSpPr>
            <a:spLocks noGrp="1"/>
          </p:cNvSpPr>
          <p:nvPr>
            <p:ph type="title"/>
          </p:nvPr>
        </p:nvSpPr>
        <p:spPr>
          <a:xfrm>
            <a:off x="781877" y="643467"/>
            <a:ext cx="3467569" cy="5571066"/>
          </a:xfrm>
        </p:spPr>
        <p:txBody>
          <a:bodyPr anchor="ctr">
            <a:normAutofit/>
          </a:bodyPr>
          <a:lstStyle/>
          <a:p>
            <a:r>
              <a:rPr lang="en-US" sz="4000" dirty="0">
                <a:solidFill>
                  <a:srgbClr val="FFFFFF"/>
                </a:solidFill>
              </a:rPr>
              <a:t>Time</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645439B-6D0E-40FF-AB66-450A184169DB}"/>
              </a:ext>
            </a:extLst>
          </p:cNvPr>
          <p:cNvSpPr>
            <a:spLocks noGrp="1"/>
          </p:cNvSpPr>
          <p:nvPr>
            <p:ph idx="1"/>
          </p:nvPr>
        </p:nvSpPr>
        <p:spPr>
          <a:xfrm>
            <a:off x="5124206" y="643467"/>
            <a:ext cx="6104288" cy="5571065"/>
          </a:xfrm>
        </p:spPr>
        <p:txBody>
          <a:bodyPr anchor="ctr">
            <a:normAutofit/>
          </a:bodyPr>
          <a:lstStyle/>
          <a:p>
            <a:pPr marL="0" marR="1281430" indent="0">
              <a:spcBef>
                <a:spcPts val="0"/>
              </a:spcBef>
              <a:spcAft>
                <a:spcPts val="0"/>
              </a:spcAft>
              <a:buSzPts val="1000"/>
              <a:buNone/>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pPr>
              <a:spcBef>
                <a:spcPts val="185"/>
              </a:spcBef>
              <a:spcAft>
                <a:spcPts val="0"/>
              </a:spcAft>
              <a:buSzPts val="1000"/>
              <a:tabLst>
                <a:tab pos="699135" algn="l"/>
                <a:tab pos="699770" algn="l"/>
              </a:tabLst>
            </a:pPr>
            <a:r>
              <a:rPr lang="en-US" sz="3200" spc="-5" dirty="0">
                <a:solidFill>
                  <a:srgbClr val="FFFFFF"/>
                </a:solidFill>
                <a:latin typeface="Calibri" panose="020F0502020204030204" pitchFamily="34" charset="0"/>
                <a:ea typeface="Calibri" panose="020F0502020204030204" pitchFamily="34" charset="0"/>
              </a:rPr>
              <a:t>Industry Mentor</a:t>
            </a:r>
          </a:p>
          <a:p>
            <a:pPr>
              <a:spcBef>
                <a:spcPts val="185"/>
              </a:spcBef>
              <a:spcAft>
                <a:spcPts val="0"/>
              </a:spcAft>
              <a:buSzPts val="1000"/>
              <a:tabLst>
                <a:tab pos="699135" algn="l"/>
                <a:tab pos="699770" algn="l"/>
              </a:tabLst>
            </a:pPr>
            <a:r>
              <a:rPr lang="en-US" sz="3200" spc="-5" dirty="0">
                <a:solidFill>
                  <a:srgbClr val="FFFFFF"/>
                </a:solidFill>
                <a:latin typeface="Calibri" panose="020F0502020204030204" pitchFamily="34" charset="0"/>
                <a:ea typeface="Calibri" panose="020F0502020204030204" pitchFamily="34" charset="0"/>
              </a:rPr>
              <a:t> </a:t>
            </a:r>
          </a:p>
          <a:p>
            <a:pPr>
              <a:spcBef>
                <a:spcPts val="185"/>
              </a:spcBef>
              <a:spcAft>
                <a:spcPts val="0"/>
              </a:spcAft>
              <a:buSzPts val="1000"/>
              <a:tabLst>
                <a:tab pos="699135" algn="l"/>
                <a:tab pos="699770" algn="l"/>
              </a:tabLst>
            </a:pPr>
            <a:r>
              <a:rPr lang="en-US" sz="3200" spc="-5" dirty="0">
                <a:solidFill>
                  <a:srgbClr val="FFFFFF"/>
                </a:solidFill>
                <a:effectLst/>
                <a:latin typeface="Calibri" panose="020F0502020204030204" pitchFamily="34" charset="0"/>
                <a:ea typeface="Calibri" panose="020F0502020204030204" pitchFamily="34" charset="0"/>
              </a:rPr>
              <a:t>Teacher Externship</a:t>
            </a:r>
          </a:p>
          <a:p>
            <a:pPr>
              <a:spcBef>
                <a:spcPts val="185"/>
              </a:spcBef>
              <a:spcAft>
                <a:spcPts val="0"/>
              </a:spcAft>
              <a:buSzPts val="1000"/>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br>
              <a:rPr lang="en-US" sz="1100" dirty="0">
                <a:solidFill>
                  <a:srgbClr val="FFFFFF"/>
                </a:solidFill>
                <a:effectLst/>
                <a:latin typeface="Calibri" panose="020F0502020204030204" pitchFamily="34" charset="0"/>
                <a:ea typeface="Calibri" panose="020F0502020204030204" pitchFamily="34" charset="0"/>
              </a:rPr>
            </a:br>
            <a:endParaRPr lang="en-US" sz="1100" dirty="0">
              <a:solidFill>
                <a:srgbClr val="FFFFFF"/>
              </a:solidFill>
            </a:endParaRPr>
          </a:p>
        </p:txBody>
      </p:sp>
    </p:spTree>
    <p:extLst>
      <p:ext uri="{BB962C8B-B14F-4D97-AF65-F5344CB8AC3E}">
        <p14:creationId xmlns:p14="http://schemas.microsoft.com/office/powerpoint/2010/main" val="339749672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CB17E7-FF39-4B68-8280-4E1C949D9779}"/>
              </a:ext>
            </a:extLst>
          </p:cNvPr>
          <p:cNvSpPr>
            <a:spLocks noGrp="1"/>
          </p:cNvSpPr>
          <p:nvPr>
            <p:ph type="title"/>
          </p:nvPr>
        </p:nvSpPr>
        <p:spPr>
          <a:xfrm>
            <a:off x="5181601" y="634946"/>
            <a:ext cx="6368142" cy="1450757"/>
          </a:xfrm>
        </p:spPr>
        <p:txBody>
          <a:bodyPr>
            <a:normAutofit/>
          </a:bodyPr>
          <a:lstStyle/>
          <a:p>
            <a:r>
              <a:rPr lang="en-US" dirty="0"/>
              <a:t>Industry Mentor</a:t>
            </a:r>
          </a:p>
        </p:txBody>
      </p:sp>
      <p:pic>
        <p:nvPicPr>
          <p:cNvPr id="17" name="Picture 16" descr="Calendar on table">
            <a:extLst>
              <a:ext uri="{FF2B5EF4-FFF2-40B4-BE49-F238E27FC236}">
                <a16:creationId xmlns:a16="http://schemas.microsoft.com/office/drawing/2014/main" id="{8A4FA4D7-0C96-72B0-F91C-C15C8E253A6D}"/>
              </a:ext>
            </a:extLst>
          </p:cNvPr>
          <p:cNvPicPr>
            <a:picLocks noChangeAspect="1"/>
          </p:cNvPicPr>
          <p:nvPr/>
        </p:nvPicPr>
        <p:blipFill rotWithShape="1">
          <a:blip r:embed="rId3"/>
          <a:srcRect l="8554" r="46225" b="1"/>
          <a:stretch/>
        </p:blipFill>
        <p:spPr>
          <a:xfrm>
            <a:off x="20" y="-12128"/>
            <a:ext cx="4654276" cy="6870127"/>
          </a:xfrm>
          <a:prstGeom prst="rect">
            <a:avLst/>
          </a:prstGeom>
        </p:spPr>
      </p:pic>
      <p:cxnSp>
        <p:nvCxnSpPr>
          <p:cNvPr id="37" name="Straight Connector 3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B8978B0B-A59F-4DD2-AAD5-8594D83492C8}"/>
              </a:ext>
            </a:extLst>
          </p:cNvPr>
          <p:cNvSpPr>
            <a:spLocks noGrp="1"/>
          </p:cNvSpPr>
          <p:nvPr>
            <p:ph idx="1"/>
          </p:nvPr>
        </p:nvSpPr>
        <p:spPr>
          <a:xfrm>
            <a:off x="5188889" y="2101487"/>
            <a:ext cx="6368142" cy="4430483"/>
          </a:xfrm>
        </p:spPr>
        <p:txBody>
          <a:bodyPr>
            <a:normAutofit fontScale="25000" lnSpcReduction="20000"/>
          </a:bodyPr>
          <a:lstStyle/>
          <a:p>
            <a:r>
              <a:rPr lang="en-US" sz="6400" dirty="0"/>
              <a:t>Aligned to student pathway</a:t>
            </a:r>
          </a:p>
          <a:p>
            <a:r>
              <a:rPr lang="en-US" sz="6400" dirty="0"/>
              <a:t>Focus:  Technical and Employability Skills</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0" u="sng" strike="noStrike" kern="1200" cap="none" spc="0" normalizeH="0" baseline="0" noProof="0" dirty="0">
                <a:ln>
                  <a:noFill/>
                </a:ln>
                <a:effectLst/>
                <a:uLnTx/>
                <a:uFillTx/>
                <a:latin typeface="Calibri" panose="020F0502020204030204"/>
                <a:ea typeface="+mn-ea"/>
                <a:cs typeface="+mn-cs"/>
              </a:rPr>
              <a:t>Mentor Meeting dates </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October 25, 2024</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November 22, 2024</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December 20, 2024</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January 17, 2025</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February 28, 2025</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1" i="1" u="none" strike="noStrike" kern="1200" cap="none" spc="0" normalizeH="0" baseline="0" noProof="0" dirty="0">
                <a:ln>
                  <a:noFill/>
                </a:ln>
                <a:effectLst/>
                <a:uLnTx/>
                <a:uFillTx/>
                <a:latin typeface="Calibri" panose="020F0502020204030204"/>
                <a:ea typeface="+mn-ea"/>
                <a:cs typeface="+mn-cs"/>
              </a:rPr>
              <a:t>March 21, 2025</a:t>
            </a:r>
          </a:p>
          <a:p>
            <a:pPr marL="233363" marR="0" lvl="0" indent="-233363"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i="0" u="none" strike="noStrike" kern="1200" cap="none" spc="0" normalizeH="0" baseline="0" noProof="0" dirty="0">
                <a:ln>
                  <a:noFill/>
                </a:ln>
                <a:effectLst/>
                <a:uLnTx/>
                <a:uFillTx/>
                <a:latin typeface="Calibri" panose="020F0502020204030204"/>
                <a:ea typeface="+mn-ea"/>
                <a:cs typeface="+mn-cs"/>
              </a:rPr>
              <a:t>AM Session 10:</a:t>
            </a:r>
            <a:r>
              <a:rPr lang="en-US" sz="6400" dirty="0">
                <a:latin typeface="Calibri" panose="020F0502020204030204"/>
              </a:rPr>
              <a:t>45</a:t>
            </a:r>
            <a:r>
              <a:rPr kumimoji="0" lang="en-US" sz="6400" i="0" u="none" strike="noStrike" kern="1200" cap="none" spc="0" normalizeH="0" baseline="0" noProof="0" dirty="0">
                <a:ln>
                  <a:noFill/>
                </a:ln>
                <a:effectLst/>
                <a:uLnTx/>
                <a:uFillTx/>
                <a:latin typeface="Calibri" panose="020F0502020204030204"/>
                <a:ea typeface="+mn-ea"/>
                <a:cs typeface="+mn-cs"/>
              </a:rPr>
              <a:t> a.m. – 11:15 a.m.</a:t>
            </a:r>
          </a:p>
          <a:p>
            <a:pPr marL="233363" marR="0" lvl="0" indent="-233363"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0" i="0" u="none" strike="noStrike" kern="1200" cap="none" spc="0" normalizeH="0" baseline="0" noProof="0" dirty="0">
                <a:ln>
                  <a:noFill/>
                </a:ln>
                <a:effectLst/>
                <a:uLnTx/>
                <a:uFillTx/>
                <a:latin typeface="Calibri" panose="020F0502020204030204"/>
                <a:ea typeface="+mn-ea"/>
                <a:cs typeface="+mn-cs"/>
              </a:rPr>
              <a:t>PM Session 2:15 p.m. – 2:45 p.m.</a:t>
            </a:r>
          </a:p>
          <a:p>
            <a:pPr marL="233363" marR="0" lvl="0" indent="-233363" algn="ctr" defTabSz="914400" rtl="0" eaLnBrk="1" fontAlgn="auto" latinLnBrk="0" hangingPunct="1">
              <a:spcBef>
                <a:spcPts val="1200"/>
              </a:spcBef>
              <a:spcAft>
                <a:spcPts val="200"/>
              </a:spcAft>
              <a:buClr>
                <a:srgbClr val="0D85AB"/>
              </a:buClr>
              <a:buSzPct val="100000"/>
              <a:buFont typeface="Calibri" panose="020F0502020204030204" pitchFamily="34" charset="0"/>
              <a:buChar char=" "/>
              <a:tabLst/>
              <a:defRPr/>
            </a:pPr>
            <a:r>
              <a:rPr kumimoji="0" lang="en-US" sz="6400" b="0" i="1" u="none" strike="noStrike" kern="1200" cap="none" spc="0" normalizeH="0" baseline="0" noProof="0" dirty="0">
                <a:ln>
                  <a:noFill/>
                </a:ln>
                <a:effectLst/>
                <a:uLnTx/>
                <a:uFillTx/>
                <a:latin typeface="Calibri" panose="020F0502020204030204"/>
                <a:ea typeface="+mn-ea"/>
                <a:cs typeface="+mn-cs"/>
              </a:rPr>
              <a:t>**Requires a Level 2 Background Check**</a:t>
            </a:r>
          </a:p>
          <a:p>
            <a:endParaRPr lang="en-US" sz="3400" i="1" dirty="0"/>
          </a:p>
          <a:p>
            <a:endParaRPr lang="en-US" sz="500" i="1" dirty="0"/>
          </a:p>
        </p:txBody>
      </p:sp>
    </p:spTree>
    <p:extLst>
      <p:ext uri="{BB962C8B-B14F-4D97-AF65-F5344CB8AC3E}">
        <p14:creationId xmlns:p14="http://schemas.microsoft.com/office/powerpoint/2010/main" val="3442788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6DEEA4-8C78-476A-A617-F6A4065ADA3F}"/>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Teacher</a:t>
            </a:r>
            <a:br>
              <a:rPr lang="en-US" sz="3600" dirty="0">
                <a:solidFill>
                  <a:srgbClr val="FFFFFF"/>
                </a:solidFill>
              </a:rPr>
            </a:br>
            <a:r>
              <a:rPr lang="en-US" sz="3600" dirty="0">
                <a:solidFill>
                  <a:srgbClr val="FFFFFF"/>
                </a:solidFill>
              </a:rPr>
              <a:t>Externship Design</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58D8829-4A56-4309-9CEC-9B5ACF1FC1AB}"/>
              </a:ext>
            </a:extLst>
          </p:cNvPr>
          <p:cNvSpPr>
            <a:spLocks noGrp="1"/>
          </p:cNvSpPr>
          <p:nvPr>
            <p:ph idx="1"/>
          </p:nvPr>
        </p:nvSpPr>
        <p:spPr>
          <a:xfrm>
            <a:off x="4742016" y="605896"/>
            <a:ext cx="6413663" cy="5646208"/>
          </a:xfrm>
        </p:spPr>
        <p:txBody>
          <a:bodyPr anchor="ctr">
            <a:normAutofit/>
          </a:bodyPr>
          <a:lstStyle/>
          <a:p>
            <a:r>
              <a:rPr lang="en-US" dirty="0">
                <a:effectLst/>
                <a:latin typeface="Calibri" panose="020F0502020204030204" pitchFamily="34" charset="0"/>
                <a:ea typeface="Calibri" panose="020F0502020204030204" pitchFamily="34" charset="0"/>
              </a:rPr>
              <a:t>The ACCA Teacher Externship is designed to provide both the participating educators and host business sites with information and documents that frame the experience. Components have been adapted from several national models that include the </a:t>
            </a:r>
          </a:p>
          <a:p>
            <a:r>
              <a:rPr lang="en-US" dirty="0">
                <a:effectLst/>
                <a:latin typeface="Calibri" panose="020F0502020204030204" pitchFamily="34" charset="0"/>
                <a:ea typeface="Calibri" panose="020F0502020204030204" pitchFamily="34" charset="0"/>
              </a:rPr>
              <a:t>Nebraska Work-based Learning Manual (</a:t>
            </a:r>
            <a:r>
              <a:rPr lang="en-US" u="sng" dirty="0">
                <a:effectLst/>
                <a:latin typeface="Calibri" panose="020F0502020204030204" pitchFamily="34" charset="0"/>
                <a:ea typeface="Calibri" panose="020F0502020204030204" pitchFamily="34" charset="0"/>
                <a:hlinkClick r:id="rId3"/>
              </a:rPr>
              <a:t>http://nlcs1.nlc.state.ne.us/epubs/E2400/H039-</a:t>
            </a:r>
            <a:r>
              <a:rPr lang="en-US" dirty="0">
                <a:effectLst/>
                <a:latin typeface="Calibri" panose="020F0502020204030204" pitchFamily="34" charset="0"/>
                <a:ea typeface="Calibri" panose="020F0502020204030204" pitchFamily="34" charset="0"/>
              </a:rPr>
              <a:t> </a:t>
            </a:r>
            <a:r>
              <a:rPr lang="en-US" u="sng" dirty="0">
                <a:effectLst/>
                <a:latin typeface="Calibri" panose="020F0502020204030204" pitchFamily="34" charset="0"/>
                <a:ea typeface="Calibri" panose="020F0502020204030204" pitchFamily="34" charset="0"/>
                <a:hlinkClick r:id="rId3"/>
              </a:rPr>
              <a:t>2001.pdf</a:t>
            </a:r>
            <a:r>
              <a:rPr lang="en-US"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Nashville Tennessee Externship Project (</a:t>
            </a:r>
            <a:r>
              <a:rPr lang="en-US" u="sng" dirty="0">
                <a:effectLst/>
                <a:latin typeface="Calibri" panose="020F0502020204030204" pitchFamily="34" charset="0"/>
                <a:ea typeface="Calibri" panose="020F0502020204030204" pitchFamily="34" charset="0"/>
                <a:hlinkClick r:id="rId4"/>
              </a:rPr>
              <a:t>http://www.mnps.org/Page74440.aspx</a:t>
            </a:r>
            <a:r>
              <a:rPr lang="en-US" dirty="0">
                <a:effectLst/>
                <a:latin typeface="Calibri" panose="020F0502020204030204" pitchFamily="34" charset="0"/>
                <a:ea typeface="Calibri" panose="020F0502020204030204" pitchFamily="34" charset="0"/>
              </a:rPr>
              <a:t>)</a:t>
            </a:r>
          </a:p>
          <a:p>
            <a:r>
              <a:rPr lang="en-US" dirty="0">
                <a:effectLst/>
                <a:latin typeface="Calibri" panose="020F0502020204030204" pitchFamily="34" charset="0"/>
                <a:ea typeface="Calibri" panose="020F0502020204030204" pitchFamily="34" charset="0"/>
              </a:rPr>
              <a:t>Licking County Educational Service Center </a:t>
            </a:r>
            <a:r>
              <a:rPr lang="en-US" u="none" strike="noStrike" dirty="0">
                <a:effectLst/>
                <a:latin typeface="Calibri" panose="020F0502020204030204" pitchFamily="34" charset="0"/>
                <a:ea typeface="Calibri" panose="020F0502020204030204" pitchFamily="34" charset="0"/>
                <a:hlinkClick r:id="rId5"/>
              </a:rPr>
              <a:t>(</a:t>
            </a:r>
            <a:r>
              <a:rPr lang="en-US" u="sng" dirty="0">
                <a:effectLst/>
                <a:latin typeface="Calibri" panose="020F0502020204030204" pitchFamily="34" charset="0"/>
                <a:ea typeface="Calibri" panose="020F0502020204030204" pitchFamily="34" charset="0"/>
                <a:hlinkClick r:id="rId5"/>
              </a:rPr>
              <a:t>http://www.lcesc.org/STEP/STEP.html</a:t>
            </a:r>
            <a:r>
              <a:rPr lang="en-US"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r>
              <a:rPr lang="en-US" dirty="0">
                <a:effectLst/>
                <a:latin typeface="Calibri" panose="020F0502020204030204" pitchFamily="34" charset="0"/>
                <a:ea typeface="Calibri" panose="020F0502020204030204" pitchFamily="34" charset="0"/>
              </a:rPr>
              <a:t>Career Academy Support Network, University of California at Berkeley </a:t>
            </a:r>
            <a:r>
              <a:rPr lang="en-US" u="none" strike="noStrike" dirty="0">
                <a:effectLst/>
                <a:latin typeface="Calibri" panose="020F0502020204030204" pitchFamily="34" charset="0"/>
                <a:ea typeface="Calibri" panose="020F0502020204030204" pitchFamily="34" charset="0"/>
                <a:hlinkClick r:id="rId6"/>
              </a:rPr>
              <a:t>(</a:t>
            </a:r>
            <a:r>
              <a:rPr lang="en-US" u="sng" dirty="0">
                <a:effectLst/>
                <a:latin typeface="Calibri" panose="020F0502020204030204" pitchFamily="34" charset="0"/>
                <a:ea typeface="Calibri" panose="020F0502020204030204" pitchFamily="34" charset="0"/>
                <a:hlinkClick r:id="rId6"/>
              </a:rPr>
              <a:t>http://casn.berkeley.edu/resources.php?r=251</a:t>
            </a:r>
            <a:r>
              <a:rPr lang="en-US" dirty="0">
                <a:effectLst/>
                <a:latin typeface="Calibri" panose="020F0502020204030204" pitchFamily="34" charset="0"/>
                <a:ea typeface="Calibri" panose="020F0502020204030204" pitchFamily="34" charset="0"/>
              </a:rPr>
              <a:t>) </a:t>
            </a:r>
          </a:p>
          <a:p>
            <a:r>
              <a:rPr lang="en-US" dirty="0">
                <a:effectLst/>
                <a:latin typeface="Calibri" panose="020F0502020204030204" pitchFamily="34" charset="0"/>
                <a:ea typeface="Calibri" panose="020F0502020204030204" pitchFamily="34" charset="0"/>
              </a:rPr>
              <a:t>Georgia Department of Education CTAE Externship Guidelines</a:t>
            </a:r>
          </a:p>
          <a:p>
            <a:endParaRPr lang="en-US" dirty="0"/>
          </a:p>
        </p:txBody>
      </p:sp>
    </p:spTree>
    <p:extLst>
      <p:ext uri="{BB962C8B-B14F-4D97-AF65-F5344CB8AC3E}">
        <p14:creationId xmlns:p14="http://schemas.microsoft.com/office/powerpoint/2010/main" val="421092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0333E3-3F72-454B-8866-1EBC603777A5}"/>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Benefits of Teacher Externships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6E1BB31-AA34-4444-A90D-333EDDF5136D}"/>
              </a:ext>
            </a:extLst>
          </p:cNvPr>
          <p:cNvSpPr>
            <a:spLocks noGrp="1"/>
          </p:cNvSpPr>
          <p:nvPr>
            <p:ph idx="1"/>
          </p:nvPr>
        </p:nvSpPr>
        <p:spPr>
          <a:xfrm>
            <a:off x="4742016" y="605896"/>
            <a:ext cx="6413663" cy="5646208"/>
          </a:xfrm>
        </p:spPr>
        <p:txBody>
          <a:bodyPr anchor="ctr">
            <a:normAutofit/>
          </a:bodyPr>
          <a:lstStyle/>
          <a:p>
            <a:pPr marL="177800" marR="0">
              <a:spcBef>
                <a:spcPts val="280"/>
              </a:spcBef>
              <a:spcAft>
                <a:spcPts val="0"/>
              </a:spcAft>
            </a:pPr>
            <a:r>
              <a:rPr lang="en-US" sz="1100" b="1" dirty="0">
                <a:effectLst/>
                <a:latin typeface="Calibri Light" panose="020F0302020204030204" pitchFamily="34" charset="0"/>
                <a:ea typeface="Calibri" panose="020F0502020204030204" pitchFamily="34" charset="0"/>
                <a:cs typeface="Calibri" panose="020F0502020204030204" pitchFamily="34" charset="0"/>
              </a:rPr>
              <a:t>Business partners will have the opportunity to:</a:t>
            </a:r>
            <a:endParaRPr lang="en-US" sz="1100" dirty="0">
              <a:effectLst/>
              <a:latin typeface="Calibri" panose="020F0502020204030204" pitchFamily="34" charset="0"/>
              <a:ea typeface="Calibri" panose="020F0502020204030204" pitchFamily="34" charset="0"/>
            </a:endParaRPr>
          </a:p>
          <a:p>
            <a:pPr marL="0" marR="0">
              <a:spcBef>
                <a:spcPts val="10"/>
              </a:spcBef>
              <a:spcAft>
                <a:spcPts val="0"/>
              </a:spcAft>
            </a:pPr>
            <a:r>
              <a:rPr lang="en-US" sz="1100" dirty="0">
                <a:effectLst/>
                <a:latin typeface="Calibri Light" panose="020F03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Make a positive impact on classroom curriculum and instructional</a:t>
            </a:r>
            <a:r>
              <a:rPr lang="en-US" sz="1100" spc="-14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practices.</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Aid in preparing students with the skills they need to enter the</a:t>
            </a:r>
            <a:r>
              <a:rPr lang="en-US" sz="1100" spc="-35" dirty="0">
                <a:effectLst/>
                <a:latin typeface="Calibri" panose="020F0502020204030204" pitchFamily="34" charset="0"/>
                <a:ea typeface="Symbol" panose="05050102010706020507" pitchFamily="18" charset="2"/>
                <a:cs typeface="Symbol" panose="05050102010706020507" pitchFamily="18" charset="2"/>
              </a:rPr>
              <a:t> </a:t>
            </a:r>
            <a:r>
              <a:rPr lang="en-US" sz="1100" spc="10" dirty="0">
                <a:effectLst/>
                <a:latin typeface="Calibri" panose="020F0502020204030204" pitchFamily="34" charset="0"/>
                <a:ea typeface="Symbol" panose="05050102010706020507" pitchFamily="18" charset="2"/>
                <a:cs typeface="Symbol" panose="05050102010706020507" pitchFamily="18" charset="2"/>
              </a:rPr>
              <a:t>workforce.</a:t>
            </a:r>
            <a:endParaRPr lang="en-US" sz="1100" dirty="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spcBef>
                <a:spcPts val="17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Gain a realistic perspective about teaching and learning in schools</a:t>
            </a:r>
            <a:r>
              <a:rPr lang="en-US" sz="1100" spc="-1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today.</a:t>
            </a:r>
          </a:p>
          <a:p>
            <a:pPr marL="342900" marR="0" lvl="0" indent="-342900">
              <a:spcBef>
                <a:spcPts val="19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Develop personal connections with educators</a:t>
            </a:r>
            <a:r>
              <a:rPr lang="en-US" sz="1100" spc="-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and students.</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Discuss project-based learning</a:t>
            </a:r>
            <a:r>
              <a:rPr lang="en-US" sz="1100" spc="-9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opportunities</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Understand</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ways</a:t>
            </a:r>
            <a:r>
              <a:rPr lang="en-US" sz="1100" spc="-4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to</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connect with</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instructors</a:t>
            </a:r>
            <a:r>
              <a:rPr lang="en-US" sz="1100" spc="-4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to</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setup</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shadowing,</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mentorships,</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and</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Work</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Based</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Learning</a:t>
            </a:r>
          </a:p>
          <a:p>
            <a:pPr marL="342900" marR="0" lvl="0" indent="-342900">
              <a:spcBef>
                <a:spcPts val="17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Have direct contact with educators, and increased ability to influence the future</a:t>
            </a:r>
            <a:r>
              <a:rPr lang="en-US" sz="1100" spc="-1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workforce.</a:t>
            </a:r>
          </a:p>
          <a:p>
            <a:pPr marL="0" marR="0">
              <a:spcBef>
                <a:spcPts val="45"/>
              </a:spcBef>
              <a:spcAft>
                <a:spcPts val="0"/>
              </a:spcAft>
            </a:pPr>
            <a:r>
              <a:rPr lang="en-US" sz="1100" dirty="0">
                <a:effectLst/>
                <a:latin typeface="Calibri" panose="020F0502020204030204" pitchFamily="34" charset="0"/>
                <a:ea typeface="Calibri" panose="020F0502020204030204" pitchFamily="34" charset="0"/>
              </a:rPr>
              <a:t> </a:t>
            </a:r>
          </a:p>
          <a:p>
            <a:pPr marL="177800" marR="0">
              <a:spcBef>
                <a:spcPts val="0"/>
              </a:spcBef>
              <a:spcAft>
                <a:spcPts val="0"/>
              </a:spcAft>
            </a:pPr>
            <a:r>
              <a:rPr lang="en-US" sz="1100" b="1" dirty="0">
                <a:effectLst/>
                <a:latin typeface="Calibri Light" panose="020F0302020204030204" pitchFamily="34" charset="0"/>
                <a:ea typeface="Calibri Light" panose="020F0302020204030204" pitchFamily="34" charset="0"/>
              </a:rPr>
              <a:t>Educators will have an opportunity to:</a:t>
            </a:r>
          </a:p>
          <a:p>
            <a:pPr marL="0" marR="0">
              <a:spcBef>
                <a:spcPts val="20"/>
              </a:spcBef>
              <a:spcAft>
                <a:spcPts val="0"/>
              </a:spcAft>
            </a:pPr>
            <a:r>
              <a:rPr lang="en-US" sz="1100" dirty="0">
                <a:effectLst/>
                <a:latin typeface="Calibri Light" panose="020F03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Gain an understanding of the skills needed in today's</a:t>
            </a:r>
            <a:r>
              <a:rPr lang="en-US" sz="1100" spc="-17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workplace.</a:t>
            </a:r>
          </a:p>
          <a:p>
            <a:pPr marL="342900" marR="0" lvl="0" indent="-342900">
              <a:spcBef>
                <a:spcPts val="17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Develop personal connections with</a:t>
            </a:r>
            <a:r>
              <a:rPr lang="en-US" sz="1100" spc="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business professionals.</a:t>
            </a:r>
          </a:p>
          <a:p>
            <a:pPr marL="342900" marR="0" lvl="0" indent="-342900">
              <a:spcBef>
                <a:spcPts val="19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Increase knowledge of changing workplace competencies and</a:t>
            </a:r>
            <a:r>
              <a:rPr lang="en-US" sz="1100" spc="-14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attitudes.</a:t>
            </a:r>
          </a:p>
          <a:p>
            <a:pPr marL="342900" marR="0" lvl="0" indent="-342900">
              <a:spcBef>
                <a:spcPts val="16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Obtain</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better</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understanding</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of</a:t>
            </a:r>
            <a:r>
              <a:rPr lang="en-US" sz="1100" spc="-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the</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post-secondary</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requirements</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students</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need.</a:t>
            </a:r>
          </a:p>
          <a:p>
            <a:pPr marL="342900" marR="638810" lvl="0" indent="-342900">
              <a:spcBef>
                <a:spcPts val="20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Examine</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new</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teaching</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strategies</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reflected</a:t>
            </a:r>
            <a:r>
              <a:rPr lang="en-US" sz="1100" spc="-1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in</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business</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organization</a:t>
            </a:r>
            <a:r>
              <a:rPr lang="en-US" sz="1100" spc="-1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structures</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(i.e.</a:t>
            </a:r>
            <a:r>
              <a:rPr lang="en-US" sz="1100" spc="-1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team</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approach,</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project management).</a:t>
            </a:r>
          </a:p>
          <a:p>
            <a:pPr marL="342900" marR="0" lvl="0" indent="-342900">
              <a:spcBef>
                <a:spcPts val="4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Understand the application of soft-skills in the workplace and</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employer challenges</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Increase collaboration opportunities for real-world project based</a:t>
            </a:r>
            <a:r>
              <a:rPr lang="en-US" sz="1100" spc="-1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learning</a:t>
            </a:r>
          </a:p>
          <a:p>
            <a:pPr marL="342900" marR="829310" lvl="0" indent="-342900">
              <a:spcBef>
                <a:spcPts val="17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Compare and contrast the management/leadership styles in industry to K-12 – strengthening ability to better prepare students for the future</a:t>
            </a:r>
            <a:r>
              <a:rPr lang="en-US" sz="1100" spc="-13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workforce</a:t>
            </a:r>
          </a:p>
          <a:p>
            <a:pPr marL="342900" marR="869950" lvl="0" indent="-342900">
              <a:spcBef>
                <a:spcPts val="3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Understand</a:t>
            </a:r>
            <a:r>
              <a:rPr lang="en-US" sz="1100" spc="-3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dual</a:t>
            </a:r>
            <a:r>
              <a:rPr lang="en-US" sz="1100" spc="-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enrollment</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programs</a:t>
            </a:r>
            <a:r>
              <a:rPr lang="en-US" sz="1100" spc="-3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to</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increase</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enrollment</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in</a:t>
            </a:r>
            <a:r>
              <a:rPr lang="en-US" sz="1100" spc="-2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certification</a:t>
            </a:r>
            <a:r>
              <a:rPr lang="en-US" sz="1100" spc="-3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programs</a:t>
            </a:r>
            <a:r>
              <a:rPr lang="en-US" sz="1100" spc="-4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and/or</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college prep</a:t>
            </a:r>
            <a:r>
              <a:rPr lang="en-US" sz="1100" spc="-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courses</a:t>
            </a:r>
          </a:p>
          <a:p>
            <a:pPr marL="342900" marR="0" lvl="0" indent="-342900">
              <a:spcBef>
                <a:spcPts val="6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Develop a “Student Career Tool Box” of information for classroom</a:t>
            </a:r>
            <a:r>
              <a:rPr lang="en-US" sz="1100" spc="-2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instruction</a:t>
            </a:r>
          </a:p>
          <a:p>
            <a:pPr marL="0" marR="0">
              <a:spcBef>
                <a:spcPts val="30"/>
              </a:spcBef>
              <a:spcAft>
                <a:spcPts val="0"/>
              </a:spcAft>
            </a:pPr>
            <a:r>
              <a:rPr lang="en-US" sz="1100" dirty="0">
                <a:effectLst/>
                <a:latin typeface="Calibri" panose="020F0502020204030204" pitchFamily="34" charset="0"/>
                <a:ea typeface="Calibri" panose="020F0502020204030204" pitchFamily="34" charset="0"/>
              </a:rPr>
              <a:t> </a:t>
            </a:r>
          </a:p>
          <a:p>
            <a:pPr marL="177800" marR="0">
              <a:spcBef>
                <a:spcPts val="0"/>
              </a:spcBef>
              <a:spcAft>
                <a:spcPts val="0"/>
              </a:spcAft>
            </a:pPr>
            <a:r>
              <a:rPr lang="en-US" sz="1100" b="1" dirty="0">
                <a:effectLst/>
                <a:latin typeface="Calibri Light" panose="020F0302020204030204" pitchFamily="34" charset="0"/>
                <a:ea typeface="Calibri Light" panose="020F0302020204030204" pitchFamily="34" charset="0"/>
              </a:rPr>
              <a:t>Students will have an opportunity to:</a:t>
            </a:r>
          </a:p>
          <a:p>
            <a:pPr marL="0" marR="0">
              <a:spcBef>
                <a:spcPts val="0"/>
              </a:spcBef>
              <a:spcAft>
                <a:spcPts val="0"/>
              </a:spcAft>
            </a:pPr>
            <a:r>
              <a:rPr lang="en-US" sz="1100" dirty="0">
                <a:effectLst/>
                <a:latin typeface="Calibri Light" panose="020F03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Understand and experience how school learning relates to</a:t>
            </a:r>
            <a:r>
              <a:rPr lang="en-US" sz="1100" spc="-3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the workplace.</a:t>
            </a:r>
          </a:p>
          <a:p>
            <a:pPr marL="342900" marR="0" lvl="0" indent="-342900">
              <a:spcBef>
                <a:spcPts val="19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Identify the skills and competencies required in the workplace and in</a:t>
            </a:r>
            <a:r>
              <a:rPr lang="en-US" sz="1100" spc="-3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post-secondary education.</a:t>
            </a:r>
          </a:p>
          <a:p>
            <a:pPr marL="342900" marR="0" lvl="0" indent="-342900">
              <a:spcBef>
                <a:spcPts val="175"/>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Participate in an active and content-relevant learning</a:t>
            </a:r>
            <a:r>
              <a:rPr lang="en-US" sz="1100" spc="-11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environment.</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Experience a curriculum and projects that employs real world</a:t>
            </a:r>
            <a:r>
              <a:rPr lang="en-US" sz="1100" spc="-140"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applications.</a:t>
            </a:r>
          </a:p>
          <a:p>
            <a:pPr marL="342900" marR="0" lvl="0" indent="-342900">
              <a:spcBef>
                <a:spcPts val="180"/>
              </a:spcBef>
              <a:spcAft>
                <a:spcPts val="0"/>
              </a:spcAft>
              <a:buSzPts val="1000"/>
              <a:buFont typeface="Symbol" panose="05050102010706020507" pitchFamily="18" charset="2"/>
              <a:buChar char=""/>
              <a:tabLst>
                <a:tab pos="699135" algn="l"/>
                <a:tab pos="699770" algn="l"/>
              </a:tabLst>
            </a:pPr>
            <a:r>
              <a:rPr lang="en-US" sz="1100" dirty="0">
                <a:effectLst/>
                <a:latin typeface="Calibri" panose="020F0502020204030204" pitchFamily="34" charset="0"/>
                <a:ea typeface="Symbol" panose="05050102010706020507" pitchFamily="18" charset="2"/>
                <a:cs typeface="Symbol" panose="05050102010706020507" pitchFamily="18" charset="2"/>
              </a:rPr>
              <a:t>Interact with employers, participate in shadowing, mentoring and Work Based Learning</a:t>
            </a:r>
            <a:r>
              <a:rPr lang="en-US" sz="1100" spc="-175" dirty="0">
                <a:effectLst/>
                <a:latin typeface="Calibri" panose="020F0502020204030204" pitchFamily="34" charset="0"/>
                <a:ea typeface="Symbol" panose="05050102010706020507" pitchFamily="18" charset="2"/>
                <a:cs typeface="Symbol" panose="05050102010706020507" pitchFamily="18" charset="2"/>
              </a:rPr>
              <a:t>   </a:t>
            </a:r>
            <a:r>
              <a:rPr lang="en-US" sz="1100" dirty="0">
                <a:effectLst/>
                <a:latin typeface="Calibri" panose="020F0502020204030204" pitchFamily="34" charset="0"/>
                <a:ea typeface="Symbol" panose="05050102010706020507" pitchFamily="18" charset="2"/>
                <a:cs typeface="Symbol" panose="05050102010706020507" pitchFamily="18" charset="2"/>
              </a:rPr>
              <a:t>experiences</a:t>
            </a:r>
          </a:p>
          <a:p>
            <a:endParaRPr lang="en-US" sz="1100" dirty="0"/>
          </a:p>
        </p:txBody>
      </p:sp>
    </p:spTree>
    <p:extLst>
      <p:ext uri="{BB962C8B-B14F-4D97-AF65-F5344CB8AC3E}">
        <p14:creationId xmlns:p14="http://schemas.microsoft.com/office/powerpoint/2010/main" val="34482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54F34-1F23-4389-39C4-2DDA61B5BF4F}"/>
              </a:ext>
            </a:extLst>
          </p:cNvPr>
          <p:cNvPicPr>
            <a:picLocks noChangeAspect="1"/>
          </p:cNvPicPr>
          <p:nvPr/>
        </p:nvPicPr>
        <p:blipFill rotWithShape="1">
          <a:blip r:embed="rId3"/>
          <a:srcRect t="16754" r="-1" b="43071"/>
          <a:stretch/>
        </p:blipFill>
        <p:spPr>
          <a:xfrm>
            <a:off x="20" y="10"/>
            <a:ext cx="12191980" cy="6340632"/>
          </a:xfrm>
          <a:prstGeom prst="rect">
            <a:avLst/>
          </a:prstGeom>
        </p:spPr>
      </p:pic>
    </p:spTree>
    <p:extLst>
      <p:ext uri="{BB962C8B-B14F-4D97-AF65-F5344CB8AC3E}">
        <p14:creationId xmlns:p14="http://schemas.microsoft.com/office/powerpoint/2010/main" val="34320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4CE3AD-C754-4F1E-A76F-1EDDF7179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789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ED7ED5-3287-4703-9369-8479C8BAFC1A}"/>
              </a:ext>
            </a:extLst>
          </p:cNvPr>
          <p:cNvSpPr>
            <a:spLocks noGrp="1"/>
          </p:cNvSpPr>
          <p:nvPr>
            <p:ph type="title"/>
          </p:nvPr>
        </p:nvSpPr>
        <p:spPr>
          <a:xfrm>
            <a:off x="781877" y="643467"/>
            <a:ext cx="3467569" cy="5571066"/>
          </a:xfrm>
        </p:spPr>
        <p:txBody>
          <a:bodyPr anchor="ctr">
            <a:normAutofit/>
          </a:bodyPr>
          <a:lstStyle/>
          <a:p>
            <a:r>
              <a:rPr lang="en-US" sz="4000" dirty="0">
                <a:solidFill>
                  <a:srgbClr val="FFFFFF"/>
                </a:solidFill>
              </a:rPr>
              <a:t>Teacher Externship Overview</a:t>
            </a:r>
          </a:p>
        </p:txBody>
      </p:sp>
      <p:sp>
        <p:nvSpPr>
          <p:cNvPr id="10" name="Rectangle 9">
            <a:extLst>
              <a:ext uri="{FF2B5EF4-FFF2-40B4-BE49-F238E27FC236}">
                <a16:creationId xmlns:a16="http://schemas.microsoft.com/office/drawing/2014/main" id="{D238B743-4443-4735-BFC2-B514F6409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578973" y="0"/>
            <a:ext cx="761302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645439B-6D0E-40FF-AB66-450A184169DB}"/>
              </a:ext>
            </a:extLst>
          </p:cNvPr>
          <p:cNvSpPr>
            <a:spLocks noGrp="1"/>
          </p:cNvSpPr>
          <p:nvPr>
            <p:ph idx="1"/>
          </p:nvPr>
        </p:nvSpPr>
        <p:spPr>
          <a:xfrm>
            <a:off x="5124206" y="643467"/>
            <a:ext cx="6104288" cy="5571065"/>
          </a:xfrm>
        </p:spPr>
        <p:txBody>
          <a:bodyPr anchor="ctr">
            <a:normAutofit fontScale="92500" lnSpcReduction="10000"/>
          </a:bodyPr>
          <a:lstStyle/>
          <a:p>
            <a:pPr marL="0" marR="1281430" indent="0">
              <a:spcBef>
                <a:spcPts val="0"/>
              </a:spcBef>
              <a:spcAft>
                <a:spcPts val="0"/>
              </a:spcAft>
              <a:buSzPts val="1000"/>
              <a:buNone/>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pPr marR="610235">
              <a:spcBef>
                <a:spcPts val="0"/>
              </a:spcBef>
              <a:spcAft>
                <a:spcPts val="0"/>
              </a:spcAft>
              <a:buSzPts val="1000"/>
              <a:tabLst>
                <a:tab pos="699135" algn="l"/>
                <a:tab pos="699770" algn="l"/>
              </a:tabLst>
            </a:pPr>
            <a:r>
              <a:rPr lang="en-US" sz="3200" spc="-5" dirty="0">
                <a:solidFill>
                  <a:srgbClr val="FFFFFF"/>
                </a:solidFill>
                <a:latin typeface="Calibri" panose="020F0502020204030204" pitchFamily="34" charset="0"/>
                <a:ea typeface="Calibri" panose="020F0502020204030204" pitchFamily="34" charset="0"/>
              </a:rPr>
              <a:t>Teachers will complete externships during non-contractual hours.  </a:t>
            </a:r>
          </a:p>
          <a:p>
            <a:pPr marR="610235">
              <a:spcBef>
                <a:spcPts val="0"/>
              </a:spcBef>
              <a:spcAft>
                <a:spcPts val="0"/>
              </a:spcAft>
              <a:buSzPts val="1000"/>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pPr marR="610235">
              <a:spcBef>
                <a:spcPts val="0"/>
              </a:spcBef>
              <a:spcAft>
                <a:spcPts val="0"/>
              </a:spcAft>
              <a:buSzPts val="1000"/>
              <a:tabLst>
                <a:tab pos="699135" algn="l"/>
                <a:tab pos="699770" algn="l"/>
              </a:tabLst>
            </a:pPr>
            <a:r>
              <a:rPr lang="en-US" sz="3200" spc="-5" dirty="0">
                <a:solidFill>
                  <a:srgbClr val="FFFFFF"/>
                </a:solidFill>
                <a:latin typeface="Calibri" panose="020F0502020204030204" pitchFamily="34" charset="0"/>
                <a:ea typeface="Calibri" panose="020F0502020204030204" pitchFamily="34" charset="0"/>
              </a:rPr>
              <a:t>Teachers will spend 7.5 hours on your job site (in-person) each day</a:t>
            </a:r>
          </a:p>
          <a:p>
            <a:pPr marR="610235">
              <a:spcBef>
                <a:spcPts val="0"/>
              </a:spcBef>
              <a:spcAft>
                <a:spcPts val="0"/>
              </a:spcAft>
              <a:buSzPts val="1000"/>
              <a:tabLst>
                <a:tab pos="699135" algn="l"/>
                <a:tab pos="699770" algn="l"/>
              </a:tabLst>
            </a:pPr>
            <a:endParaRPr lang="en-US" sz="3200" spc="-5" dirty="0">
              <a:solidFill>
                <a:srgbClr val="FFFFFF"/>
              </a:solidFill>
              <a:latin typeface="Calibri" panose="020F0502020204030204" pitchFamily="34" charset="0"/>
              <a:ea typeface="Calibri" panose="020F0502020204030204" pitchFamily="34" charset="0"/>
            </a:endParaRPr>
          </a:p>
          <a:p>
            <a:pPr marR="610235">
              <a:spcBef>
                <a:spcPts val="0"/>
              </a:spcBef>
              <a:spcAft>
                <a:spcPts val="0"/>
              </a:spcAft>
              <a:buSzPts val="1000"/>
              <a:tabLst>
                <a:tab pos="699135" algn="l"/>
                <a:tab pos="699770" algn="l"/>
              </a:tabLst>
            </a:pPr>
            <a:r>
              <a:rPr lang="en-US" sz="3200" spc="-5" dirty="0">
                <a:solidFill>
                  <a:srgbClr val="FFFFFF"/>
                </a:solidFill>
                <a:latin typeface="Calibri" panose="020F0502020204030204" pitchFamily="34" charset="0"/>
                <a:ea typeface="Calibri" panose="020F0502020204030204" pitchFamily="34" charset="0"/>
              </a:rPr>
              <a:t>Teachers can spend 2 days participating in externships</a:t>
            </a:r>
          </a:p>
          <a:p>
            <a:pPr marR="610235">
              <a:spcBef>
                <a:spcPts val="0"/>
              </a:spcBef>
              <a:spcAft>
                <a:spcPts val="0"/>
              </a:spcAft>
              <a:buSzPts val="1000"/>
              <a:tabLst>
                <a:tab pos="699135" algn="l"/>
                <a:tab pos="699770" algn="l"/>
              </a:tabLst>
            </a:pPr>
            <a:r>
              <a:rPr lang="en-US" sz="3200" spc="-5" dirty="0">
                <a:solidFill>
                  <a:srgbClr val="FFFFFF"/>
                </a:solidFill>
                <a:effectLst/>
                <a:latin typeface="Calibri" panose="020F0502020204030204" pitchFamily="34" charset="0"/>
                <a:ea typeface="Calibri" panose="020F0502020204030204" pitchFamily="34" charset="0"/>
              </a:rPr>
              <a:t> </a:t>
            </a:r>
          </a:p>
          <a:p>
            <a:pPr>
              <a:spcBef>
                <a:spcPts val="185"/>
              </a:spcBef>
              <a:spcAft>
                <a:spcPts val="0"/>
              </a:spcAft>
              <a:buSzPts val="1000"/>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pPr>
              <a:spcBef>
                <a:spcPts val="185"/>
              </a:spcBef>
              <a:spcAft>
                <a:spcPts val="0"/>
              </a:spcAft>
              <a:buSzPts val="1000"/>
              <a:tabLst>
                <a:tab pos="699135" algn="l"/>
                <a:tab pos="699770" algn="l"/>
              </a:tabLst>
            </a:pPr>
            <a:endParaRPr lang="en-US" sz="3200" spc="-5" dirty="0">
              <a:solidFill>
                <a:srgbClr val="FFFFFF"/>
              </a:solidFill>
              <a:effectLst/>
              <a:latin typeface="Calibri" panose="020F0502020204030204" pitchFamily="34" charset="0"/>
              <a:ea typeface="Calibri" panose="020F0502020204030204" pitchFamily="34" charset="0"/>
            </a:endParaRPr>
          </a:p>
          <a:p>
            <a:br>
              <a:rPr lang="en-US" sz="1100" dirty="0">
                <a:solidFill>
                  <a:srgbClr val="FFFFFF"/>
                </a:solidFill>
                <a:effectLst/>
                <a:latin typeface="Calibri" panose="020F0502020204030204" pitchFamily="34" charset="0"/>
                <a:ea typeface="Calibri" panose="020F0502020204030204" pitchFamily="34" charset="0"/>
              </a:rPr>
            </a:br>
            <a:endParaRPr lang="en-US" sz="1100" dirty="0">
              <a:solidFill>
                <a:srgbClr val="FFFFFF"/>
              </a:solidFill>
            </a:endParaRPr>
          </a:p>
        </p:txBody>
      </p:sp>
    </p:spTree>
    <p:extLst>
      <p:ext uri="{BB962C8B-B14F-4D97-AF65-F5344CB8AC3E}">
        <p14:creationId xmlns:p14="http://schemas.microsoft.com/office/powerpoint/2010/main" val="14354831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48300B7-A805-440E-A2FC-9D7526044D41}"/>
              </a:ext>
            </a:extLst>
          </p:cNvPr>
          <p:cNvSpPr>
            <a:spLocks noGrp="1"/>
          </p:cNvSpPr>
          <p:nvPr>
            <p:ph type="title"/>
          </p:nvPr>
        </p:nvSpPr>
        <p:spPr>
          <a:xfrm>
            <a:off x="1066800" y="5252936"/>
            <a:ext cx="10058400" cy="1028715"/>
          </a:xfrm>
        </p:spPr>
        <p:txBody>
          <a:bodyPr>
            <a:normAutofit/>
          </a:bodyPr>
          <a:lstStyle/>
          <a:p>
            <a:pPr algn="ctr"/>
            <a:r>
              <a:rPr lang="en-US">
                <a:solidFill>
                  <a:srgbClr val="FFFFFF"/>
                </a:solidFill>
              </a:rPr>
              <a:t>Talent</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5D36503A-0CED-4B07-98F3-DB7BACCC97CA}"/>
              </a:ext>
            </a:extLst>
          </p:cNvPr>
          <p:cNvGraphicFramePr>
            <a:graphicFrameLocks noGrp="1"/>
          </p:cNvGraphicFramePr>
          <p:nvPr>
            <p:ph idx="1"/>
            <p:extLst>
              <p:ext uri="{D42A27DB-BD31-4B8C-83A1-F6EECF244321}">
                <p14:modId xmlns:p14="http://schemas.microsoft.com/office/powerpoint/2010/main" val="3539697716"/>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42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A0669E-6425-4C92-91D8-F54D2FD0C898}"/>
              </a:ext>
            </a:extLst>
          </p:cNvPr>
          <p:cNvSpPr>
            <a:spLocks noGrp="1"/>
          </p:cNvSpPr>
          <p:nvPr>
            <p:ph type="title"/>
          </p:nvPr>
        </p:nvSpPr>
        <p:spPr>
          <a:xfrm>
            <a:off x="492370" y="516835"/>
            <a:ext cx="3084844" cy="5772840"/>
          </a:xfrm>
        </p:spPr>
        <p:txBody>
          <a:bodyPr anchor="ctr">
            <a:normAutofit/>
          </a:bodyPr>
          <a:lstStyle/>
          <a:p>
            <a:pPr algn="ctr"/>
            <a:r>
              <a:rPr lang="en-US" sz="3600" dirty="0">
                <a:solidFill>
                  <a:srgbClr val="FFFFFF"/>
                </a:solidFill>
              </a:rPr>
              <a:t>Career Fair  April 24, 2025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0394B2D3-26EB-DCE1-68C0-5E76A21DD91F}"/>
              </a:ext>
            </a:extLst>
          </p:cNvPr>
          <p:cNvGraphicFramePr>
            <a:graphicFrameLocks noGrp="1"/>
          </p:cNvGraphicFramePr>
          <p:nvPr>
            <p:ph idx="1"/>
            <p:extLst>
              <p:ext uri="{D42A27DB-BD31-4B8C-83A1-F6EECF244321}">
                <p14:modId xmlns:p14="http://schemas.microsoft.com/office/powerpoint/2010/main" val="35297940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236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D2A1AB5-7466-43F5-853E-4E7084A2182C}"/>
              </a:ext>
            </a:extLst>
          </p:cNvPr>
          <p:cNvSpPr>
            <a:spLocks noGrp="1"/>
          </p:cNvSpPr>
          <p:nvPr>
            <p:ph type="title"/>
          </p:nvPr>
        </p:nvSpPr>
        <p:spPr>
          <a:xfrm>
            <a:off x="44295" y="516835"/>
            <a:ext cx="4050791" cy="5772840"/>
          </a:xfrm>
        </p:spPr>
        <p:txBody>
          <a:bodyPr anchor="ctr">
            <a:normAutofit/>
          </a:bodyPr>
          <a:lstStyle/>
          <a:p>
            <a:pPr algn="ctr"/>
            <a:r>
              <a:rPr lang="en-US" sz="3600" dirty="0">
                <a:solidFill>
                  <a:srgbClr val="FFFFFF"/>
                </a:solidFill>
              </a:rPr>
              <a:t>Awards Day</a:t>
            </a:r>
            <a:br>
              <a:rPr lang="en-US" sz="3600" dirty="0">
                <a:solidFill>
                  <a:srgbClr val="FFFFFF"/>
                </a:solidFill>
              </a:rPr>
            </a:br>
            <a:r>
              <a:rPr lang="en-US" sz="3600" dirty="0">
                <a:solidFill>
                  <a:srgbClr val="FFFFFF"/>
                </a:solidFill>
              </a:rPr>
              <a:t>Signing Day </a:t>
            </a:r>
            <a:br>
              <a:rPr lang="en-US" sz="3600" dirty="0">
                <a:solidFill>
                  <a:srgbClr val="FFFFFF"/>
                </a:solidFill>
              </a:rPr>
            </a:br>
            <a:br>
              <a:rPr lang="en-US" sz="3600" dirty="0">
                <a:solidFill>
                  <a:srgbClr val="FFFFFF"/>
                </a:solidFill>
              </a:rPr>
            </a:br>
            <a:r>
              <a:rPr lang="en-US" sz="3600" dirty="0">
                <a:solidFill>
                  <a:srgbClr val="FFFFFF"/>
                </a:solidFill>
              </a:rPr>
              <a:t>May 9, 2025</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461F5CEA-573C-15FF-D657-4D2DC9FE8527}"/>
              </a:ext>
            </a:extLst>
          </p:cNvPr>
          <p:cNvGraphicFramePr>
            <a:graphicFrameLocks noGrp="1"/>
          </p:cNvGraphicFramePr>
          <p:nvPr>
            <p:ph idx="1"/>
            <p:extLst>
              <p:ext uri="{D42A27DB-BD31-4B8C-83A1-F6EECF244321}">
                <p14:modId xmlns:p14="http://schemas.microsoft.com/office/powerpoint/2010/main" val="24606741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776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1AB5-7466-43F5-853E-4E7084A2182C}"/>
              </a:ext>
            </a:extLst>
          </p:cNvPr>
          <p:cNvSpPr>
            <a:spLocks noGrp="1"/>
          </p:cNvSpPr>
          <p:nvPr>
            <p:ph type="title"/>
          </p:nvPr>
        </p:nvSpPr>
        <p:spPr/>
        <p:txBody>
          <a:bodyPr>
            <a:normAutofit/>
          </a:bodyPr>
          <a:lstStyle/>
          <a:p>
            <a:r>
              <a:rPr lang="en-US" sz="4400" dirty="0"/>
              <a:t>Work-Based Learning</a:t>
            </a:r>
          </a:p>
        </p:txBody>
      </p:sp>
      <p:sp>
        <p:nvSpPr>
          <p:cNvPr id="3" name="Content Placeholder 2">
            <a:extLst>
              <a:ext uri="{FF2B5EF4-FFF2-40B4-BE49-F238E27FC236}">
                <a16:creationId xmlns:a16="http://schemas.microsoft.com/office/drawing/2014/main" id="{AC552FB8-B417-4635-9C75-6F7081F00A55}"/>
              </a:ext>
            </a:extLst>
          </p:cNvPr>
          <p:cNvSpPr>
            <a:spLocks noGrp="1"/>
          </p:cNvSpPr>
          <p:nvPr>
            <p:ph idx="1"/>
          </p:nvPr>
        </p:nvSpPr>
        <p:spPr/>
        <p:txBody>
          <a:bodyPr>
            <a:normAutofit lnSpcReduction="10000"/>
          </a:bodyPr>
          <a:lstStyle/>
          <a:p>
            <a:endParaRPr lang="en-US" dirty="0"/>
          </a:p>
          <a:p>
            <a:r>
              <a:rPr lang="en-US" dirty="0"/>
              <a:t>Businesses provide students with a high-quality work-based learning opportunity that is aligned to their pathway on the following dates/times:</a:t>
            </a:r>
          </a:p>
          <a:p>
            <a:r>
              <a:rPr lang="en-US" b="1" u="sng" dirty="0"/>
              <a:t>Dates</a:t>
            </a:r>
            <a:r>
              <a:rPr lang="en-US" dirty="0"/>
              <a:t>  </a:t>
            </a:r>
          </a:p>
          <a:p>
            <a:r>
              <a:rPr lang="en-US" dirty="0"/>
              <a:t>March 18, 2025 – May 16, 2025</a:t>
            </a:r>
          </a:p>
          <a:p>
            <a:r>
              <a:rPr lang="en-US" b="1" u="sng" dirty="0"/>
              <a:t>Times</a:t>
            </a:r>
            <a:r>
              <a:rPr lang="en-US" dirty="0"/>
              <a:t> </a:t>
            </a:r>
          </a:p>
          <a:p>
            <a:r>
              <a:rPr lang="en-US" dirty="0"/>
              <a:t>Morning Session:  9: 15 – 11:30 a.m. </a:t>
            </a:r>
          </a:p>
          <a:p>
            <a:r>
              <a:rPr lang="en-US" dirty="0"/>
              <a:t>Afternoon Session:  12:30 – 2:45 p.m.</a:t>
            </a:r>
          </a:p>
          <a:p>
            <a:r>
              <a:rPr lang="en-US" i="1" dirty="0"/>
              <a:t>Times above reflect when ACCA classes are held. Work-based learning times may be longer to accommodate business and/or student scheduling needs.  </a:t>
            </a:r>
          </a:p>
          <a:p>
            <a:endParaRPr lang="en-US" dirty="0"/>
          </a:p>
        </p:txBody>
      </p:sp>
    </p:spTree>
    <p:extLst>
      <p:ext uri="{BB962C8B-B14F-4D97-AF65-F5344CB8AC3E}">
        <p14:creationId xmlns:p14="http://schemas.microsoft.com/office/powerpoint/2010/main" val="156188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606E-71DF-0F63-7CAD-D82E71395926}"/>
              </a:ext>
            </a:extLst>
          </p:cNvPr>
          <p:cNvSpPr>
            <a:spLocks noGrp="1"/>
          </p:cNvSpPr>
          <p:nvPr>
            <p:ph type="ctrTitle"/>
          </p:nvPr>
        </p:nvSpPr>
        <p:spPr>
          <a:xfrm>
            <a:off x="460488" y="2235200"/>
            <a:ext cx="11731511" cy="2387600"/>
          </a:xfrm>
        </p:spPr>
        <p:txBody>
          <a:bodyPr>
            <a:normAutofit/>
          </a:bodyPr>
          <a:lstStyle/>
          <a:p>
            <a:r>
              <a:rPr lang="en-US" dirty="0"/>
              <a:t>Work-Based Learning </a:t>
            </a:r>
            <a:br>
              <a:rPr lang="en-US" dirty="0"/>
            </a:br>
            <a:r>
              <a:rPr lang="en-US" dirty="0"/>
              <a:t>@ ACCA</a:t>
            </a:r>
          </a:p>
        </p:txBody>
      </p:sp>
      <p:sp>
        <p:nvSpPr>
          <p:cNvPr id="3" name="Subtitle 2">
            <a:extLst>
              <a:ext uri="{FF2B5EF4-FFF2-40B4-BE49-F238E27FC236}">
                <a16:creationId xmlns:a16="http://schemas.microsoft.com/office/drawing/2014/main" id="{166831AB-0A79-F526-8F6D-C9219F6E2CCD}"/>
              </a:ext>
            </a:extLst>
          </p:cNvPr>
          <p:cNvSpPr>
            <a:spLocks noGrp="1"/>
          </p:cNvSpPr>
          <p:nvPr>
            <p:ph type="subTitle" idx="1"/>
          </p:nvPr>
        </p:nvSpPr>
        <p:spPr>
          <a:xfrm>
            <a:off x="460489" y="4794398"/>
            <a:ext cx="11731511" cy="1655762"/>
          </a:xfrm>
        </p:spPr>
        <p:txBody>
          <a:bodyPr/>
          <a:lstStyle/>
          <a:p>
            <a:r>
              <a:rPr lang="en-US" dirty="0"/>
              <a:t>ACCA Partnership Luncheon</a:t>
            </a:r>
          </a:p>
          <a:p>
            <a:r>
              <a:rPr lang="en-US" dirty="0"/>
              <a:t>September 24, 2024</a:t>
            </a:r>
          </a:p>
        </p:txBody>
      </p:sp>
    </p:spTree>
    <p:extLst>
      <p:ext uri="{BB962C8B-B14F-4D97-AF65-F5344CB8AC3E}">
        <p14:creationId xmlns:p14="http://schemas.microsoft.com/office/powerpoint/2010/main" val="1804085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A26D-6F0B-1C36-BDCD-3120935B2FE5}"/>
              </a:ext>
            </a:extLst>
          </p:cNvPr>
          <p:cNvSpPr>
            <a:spLocks noGrp="1"/>
          </p:cNvSpPr>
          <p:nvPr>
            <p:ph type="title"/>
          </p:nvPr>
        </p:nvSpPr>
        <p:spPr>
          <a:xfrm>
            <a:off x="838200" y="365127"/>
            <a:ext cx="10515600" cy="1325563"/>
          </a:xfrm>
        </p:spPr>
        <p:txBody>
          <a:bodyPr anchor="ctr">
            <a:normAutofit/>
          </a:bodyPr>
          <a:lstStyle/>
          <a:p>
            <a:r>
              <a:rPr lang="en-US"/>
              <a:t>Employer Benefits</a:t>
            </a:r>
            <a:endParaRPr lang="en-US" dirty="0"/>
          </a:p>
        </p:txBody>
      </p:sp>
      <p:graphicFrame>
        <p:nvGraphicFramePr>
          <p:cNvPr id="33" name="Content Placeholder 2">
            <a:extLst>
              <a:ext uri="{FF2B5EF4-FFF2-40B4-BE49-F238E27FC236}">
                <a16:creationId xmlns:a16="http://schemas.microsoft.com/office/drawing/2014/main" id="{607111EB-CD84-4EDD-44A6-55D3EA19601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2757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0CC1-4530-2023-F512-C583BF460224}"/>
              </a:ext>
            </a:extLst>
          </p:cNvPr>
          <p:cNvSpPr>
            <a:spLocks noGrp="1"/>
          </p:cNvSpPr>
          <p:nvPr>
            <p:ph type="title"/>
          </p:nvPr>
        </p:nvSpPr>
        <p:spPr>
          <a:xfrm>
            <a:off x="838200" y="365127"/>
            <a:ext cx="10515600" cy="1325563"/>
          </a:xfrm>
        </p:spPr>
        <p:txBody>
          <a:bodyPr anchor="ctr">
            <a:normAutofit/>
          </a:bodyPr>
          <a:lstStyle/>
          <a:p>
            <a:r>
              <a:rPr lang="en-US"/>
              <a:t>Employer Responsibilities</a:t>
            </a:r>
          </a:p>
        </p:txBody>
      </p:sp>
      <p:graphicFrame>
        <p:nvGraphicFramePr>
          <p:cNvPr id="4" name="Content Placeholder 3">
            <a:extLst>
              <a:ext uri="{FF2B5EF4-FFF2-40B4-BE49-F238E27FC236}">
                <a16:creationId xmlns:a16="http://schemas.microsoft.com/office/drawing/2014/main" id="{C6726AB0-597C-0C64-2C7D-D140B78F75E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1863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8424-A72B-83D1-17A3-EDF7C52B6439}"/>
              </a:ext>
            </a:extLst>
          </p:cNvPr>
          <p:cNvSpPr>
            <a:spLocks noGrp="1"/>
          </p:cNvSpPr>
          <p:nvPr>
            <p:ph type="title"/>
          </p:nvPr>
        </p:nvSpPr>
        <p:spPr>
          <a:xfrm>
            <a:off x="7037325" y="924634"/>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Interested?</a:t>
            </a:r>
          </a:p>
        </p:txBody>
      </p:sp>
      <p:pic>
        <p:nvPicPr>
          <p:cNvPr id="7" name="Content Placeholder 6" descr="A qr code on a white background&#10;&#10;Description automatically generated">
            <a:extLst>
              <a:ext uri="{FF2B5EF4-FFF2-40B4-BE49-F238E27FC236}">
                <a16:creationId xmlns:a16="http://schemas.microsoft.com/office/drawing/2014/main" id="{F3A0C89D-F816-25A5-54B5-CA72EB473006}"/>
              </a:ext>
            </a:extLst>
          </p:cNvPr>
          <p:cNvPicPr>
            <a:picLocks noGrp="1" noChangeAspect="1"/>
          </p:cNvPicPr>
          <p:nvPr>
            <p:ph idx="1"/>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9439" t="7540" r="9007" b="28190"/>
          <a:stretch/>
        </p:blipFill>
        <p:spPr>
          <a:xfrm>
            <a:off x="7262873" y="1848534"/>
            <a:ext cx="3585239" cy="3512875"/>
          </a:xfrm>
          <a:prstGeom prst="rect">
            <a:avLst/>
          </a:prstGeom>
        </p:spPr>
      </p:pic>
      <p:sp>
        <p:nvSpPr>
          <p:cNvPr id="5" name="TextBox 4">
            <a:extLst>
              <a:ext uri="{FF2B5EF4-FFF2-40B4-BE49-F238E27FC236}">
                <a16:creationId xmlns:a16="http://schemas.microsoft.com/office/drawing/2014/main" id="{6B88CAD1-41C9-BB05-EC5F-85D68AB6838F}"/>
              </a:ext>
            </a:extLst>
          </p:cNvPr>
          <p:cNvSpPr txBox="1"/>
          <p:nvPr/>
        </p:nvSpPr>
        <p:spPr>
          <a:xfrm>
            <a:off x="7162315" y="4690680"/>
            <a:ext cx="4036333" cy="1709849"/>
          </a:xfrm>
          <a:prstGeom prst="rect">
            <a:avLst/>
          </a:prstGeom>
        </p:spPr>
        <p:txBody>
          <a:bodyPr vert="horz" lIns="91440" tIns="45720" rIns="91440" bIns="45720" rtlCol="0" anchor="b">
            <a:normAutofit/>
          </a:bodyPr>
          <a:lstStyle/>
          <a:p>
            <a:pPr>
              <a:lnSpc>
                <a:spcPct val="90000"/>
              </a:lnSpc>
              <a:spcBef>
                <a:spcPts val="1000"/>
              </a:spcBef>
            </a:pPr>
            <a:r>
              <a:rPr lang="en-US" sz="2000" b="1" i="0" kern="1200" dirty="0">
                <a:solidFill>
                  <a:schemeClr val="tx1"/>
                </a:solidFill>
                <a:effectLst/>
                <a:latin typeface="+mn-lt"/>
                <a:ea typeface="+mn-ea"/>
                <a:cs typeface="+mn-cs"/>
                <a:hlinkClick r:id="rId4"/>
              </a:rPr>
              <a:t>http://tinyAPS.com/?ACCAWBL</a:t>
            </a:r>
            <a:r>
              <a:rPr lang="en-US" sz="2000" b="1" i="0" kern="1200" dirty="0">
                <a:solidFill>
                  <a:schemeClr val="tx1"/>
                </a:solidFill>
                <a:effectLst/>
                <a:latin typeface="+mn-lt"/>
                <a:ea typeface="+mn-ea"/>
                <a:cs typeface="+mn-cs"/>
              </a:rPr>
              <a:t> </a:t>
            </a:r>
          </a:p>
        </p:txBody>
      </p:sp>
      <p:pic>
        <p:nvPicPr>
          <p:cNvPr id="3" name="Picture 2" descr="Q&amp;A_Graphic.png">
            <a:extLst>
              <a:ext uri="{FF2B5EF4-FFF2-40B4-BE49-F238E27FC236}">
                <a16:creationId xmlns:a16="http://schemas.microsoft.com/office/drawing/2014/main" id="{E1D0458F-B093-6559-4A40-67751635A843}"/>
              </a:ext>
            </a:extLst>
          </p:cNvPr>
          <p:cNvPicPr>
            <a:picLocks noChangeAspect="1"/>
          </p:cNvPicPr>
          <p:nvPr/>
        </p:nvPicPr>
        <p:blipFill>
          <a:blip r:embed="rId5">
            <a:extLst>
              <a:ext uri="{28A0092B-C50C-407E-A947-70E740481C1C}">
                <a14:useLocalDpi xmlns:a14="http://schemas.microsoft.com/office/drawing/2010/main" val="0"/>
              </a:ext>
            </a:extLst>
          </a:blip>
          <a:srcRect t="-1138" b="-1601"/>
          <a:stretch/>
        </p:blipFill>
        <p:spPr>
          <a:xfrm>
            <a:off x="694571" y="845325"/>
            <a:ext cx="5999952" cy="4700280"/>
          </a:xfrm>
          <a:prstGeom prst="rect">
            <a:avLst/>
          </a:prstGeom>
        </p:spPr>
      </p:pic>
    </p:spTree>
    <p:extLst>
      <p:ext uri="{BB962C8B-B14F-4D97-AF65-F5344CB8AC3E}">
        <p14:creationId xmlns:p14="http://schemas.microsoft.com/office/powerpoint/2010/main" val="613395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E195-2B46-004D-241E-0FAF4CB8A452}"/>
              </a:ext>
            </a:extLst>
          </p:cNvPr>
          <p:cNvSpPr>
            <a:spLocks noGrp="1"/>
          </p:cNvSpPr>
          <p:nvPr>
            <p:ph type="title"/>
          </p:nvPr>
        </p:nvSpPr>
        <p:spPr/>
        <p:txBody>
          <a:bodyPr/>
          <a:lstStyle/>
          <a:p>
            <a:r>
              <a:rPr lang="en-US" dirty="0"/>
              <a:t>Treasure</a:t>
            </a:r>
          </a:p>
        </p:txBody>
      </p:sp>
      <p:graphicFrame>
        <p:nvGraphicFramePr>
          <p:cNvPr id="5" name="Content Placeholder 2">
            <a:extLst>
              <a:ext uri="{FF2B5EF4-FFF2-40B4-BE49-F238E27FC236}">
                <a16:creationId xmlns:a16="http://schemas.microsoft.com/office/drawing/2014/main" id="{E39DB502-B846-34D7-992C-E6A3D3B597CA}"/>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780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1" name="Straight Connector 2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C13B3FF-91B7-472F-BB1F-B2AB9F1EF7C7}"/>
              </a:ext>
            </a:extLst>
          </p:cNvPr>
          <p:cNvSpPr>
            <a:spLocks noGrp="1"/>
          </p:cNvSpPr>
          <p:nvPr>
            <p:ph type="title"/>
          </p:nvPr>
        </p:nvSpPr>
        <p:spPr>
          <a:xfrm>
            <a:off x="492370" y="516835"/>
            <a:ext cx="3084844" cy="2103875"/>
          </a:xfrm>
        </p:spPr>
        <p:txBody>
          <a:bodyPr vert="horz" lIns="91440" tIns="45720" rIns="91440" bIns="45720" rtlCol="0" anchor="b">
            <a:normAutofit/>
          </a:bodyPr>
          <a:lstStyle/>
          <a:p>
            <a:r>
              <a:rPr lang="en-US" sz="3600" dirty="0">
                <a:solidFill>
                  <a:srgbClr val="FFFFFF"/>
                </a:solidFill>
              </a:rPr>
              <a:t>Agenda</a:t>
            </a:r>
          </a:p>
        </p:txBody>
      </p:sp>
      <p:sp>
        <p:nvSpPr>
          <p:cNvPr id="8" name="Content Placeholder 7">
            <a:extLst>
              <a:ext uri="{FF2B5EF4-FFF2-40B4-BE49-F238E27FC236}">
                <a16:creationId xmlns:a16="http://schemas.microsoft.com/office/drawing/2014/main" id="{D723B7C0-A318-4A4C-9A6D-C2C948E9A8F8}"/>
              </a:ext>
            </a:extLst>
          </p:cNvPr>
          <p:cNvSpPr>
            <a:spLocks noGrp="1"/>
          </p:cNvSpPr>
          <p:nvPr>
            <p:ph sz="half" idx="1"/>
          </p:nvPr>
        </p:nvSpPr>
        <p:spPr>
          <a:xfrm>
            <a:off x="492371" y="2653800"/>
            <a:ext cx="3494428" cy="3335519"/>
          </a:xfrm>
        </p:spPr>
        <p:txBody>
          <a:bodyPr vert="horz" lIns="0" tIns="45720" rIns="0" bIns="45720" rtlCol="0">
            <a:normAutofit/>
          </a:bodyPr>
          <a:lstStyle/>
          <a:p>
            <a:r>
              <a:rPr lang="en-US" sz="1500" dirty="0">
                <a:solidFill>
                  <a:srgbClr val="FFFFFF"/>
                </a:solidFill>
              </a:rPr>
              <a:t>Partnership Awards</a:t>
            </a:r>
          </a:p>
          <a:p>
            <a:r>
              <a:rPr lang="en-US" sz="1500" dirty="0">
                <a:solidFill>
                  <a:srgbClr val="FFFFFF"/>
                </a:solidFill>
              </a:rPr>
              <a:t>Program Overview</a:t>
            </a:r>
          </a:p>
          <a:p>
            <a:r>
              <a:rPr lang="en-US" sz="1500" dirty="0">
                <a:solidFill>
                  <a:srgbClr val="FFFFFF"/>
                </a:solidFill>
              </a:rPr>
              <a:t>Partnership Opportunities for 2024-25 SY</a:t>
            </a:r>
          </a:p>
          <a:p>
            <a:r>
              <a:rPr lang="en-US" sz="1500" dirty="0">
                <a:solidFill>
                  <a:srgbClr val="FFFFFF"/>
                </a:solidFill>
              </a:rPr>
              <a:t>Tour</a:t>
            </a:r>
          </a:p>
        </p:txBody>
      </p:sp>
      <p:sp>
        <p:nvSpPr>
          <p:cNvPr id="27" name="Rectangle 26">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2" name="Content Placeholder 11" descr="A picture containing LEGO, toy&#10;&#10;Description automatically generated">
            <a:extLst>
              <a:ext uri="{FF2B5EF4-FFF2-40B4-BE49-F238E27FC236}">
                <a16:creationId xmlns:a16="http://schemas.microsoft.com/office/drawing/2014/main" id="{81171815-9D9C-4228-B430-830ECB5A94C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4953721" y="640080"/>
            <a:ext cx="6374674" cy="5577840"/>
          </a:xfrm>
          <a:prstGeom prst="rect">
            <a:avLst/>
          </a:prstGeom>
        </p:spPr>
      </p:pic>
    </p:spTree>
    <p:extLst>
      <p:ext uri="{BB962C8B-B14F-4D97-AF65-F5344CB8AC3E}">
        <p14:creationId xmlns:p14="http://schemas.microsoft.com/office/powerpoint/2010/main" val="2576626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DF962D-C937-45B9-BF63-D18D4CE8A0A7}"/>
              </a:ext>
            </a:extLst>
          </p:cNvPr>
          <p:cNvSpPr>
            <a:spLocks noGrp="1"/>
          </p:cNvSpPr>
          <p:nvPr>
            <p:ph type="title"/>
          </p:nvPr>
        </p:nvSpPr>
        <p:spPr/>
        <p:txBody>
          <a:bodyPr/>
          <a:lstStyle/>
          <a:p>
            <a:r>
              <a:rPr lang="en-US"/>
              <a:t>Treasure</a:t>
            </a:r>
            <a:endParaRPr lang="en-US" dirty="0"/>
          </a:p>
        </p:txBody>
      </p:sp>
      <p:graphicFrame>
        <p:nvGraphicFramePr>
          <p:cNvPr id="15" name="Content Placeholder 2">
            <a:extLst>
              <a:ext uri="{FF2B5EF4-FFF2-40B4-BE49-F238E27FC236}">
                <a16:creationId xmlns:a16="http://schemas.microsoft.com/office/drawing/2014/main" id="{A1C91D78-4480-484A-A111-E0C244CC71E3}"/>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609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116EF25-A59D-4522-A9CF-11175A90F2B8}"/>
              </a:ext>
            </a:extLst>
          </p:cNvPr>
          <p:cNvSpPr/>
          <p:nvPr/>
        </p:nvSpPr>
        <p:spPr>
          <a:xfrm>
            <a:off x="-2043818" y="-592456"/>
            <a:ext cx="8241418" cy="8241418"/>
          </a:xfrm>
          <a:custGeom>
            <a:avLst/>
            <a:gdLst>
              <a:gd name="connsiteX0" fmla="*/ 2168656 w 4337312"/>
              <a:gd name="connsiteY0" fmla="*/ 942057 h 4337312"/>
              <a:gd name="connsiteX1" fmla="*/ 943188 w 4337312"/>
              <a:gd name="connsiteY1" fmla="*/ 2167525 h 4337312"/>
              <a:gd name="connsiteX2" fmla="*/ 2168656 w 4337312"/>
              <a:gd name="connsiteY2" fmla="*/ 3392993 h 4337312"/>
              <a:gd name="connsiteX3" fmla="*/ 3394124 w 4337312"/>
              <a:gd name="connsiteY3" fmla="*/ 2167525 h 4337312"/>
              <a:gd name="connsiteX4" fmla="*/ 2168656 w 4337312"/>
              <a:gd name="connsiteY4" fmla="*/ 942057 h 4337312"/>
              <a:gd name="connsiteX5" fmla="*/ 2168656 w 4337312"/>
              <a:gd name="connsiteY5" fmla="*/ 0 h 4337312"/>
              <a:gd name="connsiteX6" fmla="*/ 4337312 w 4337312"/>
              <a:gd name="connsiteY6" fmla="*/ 2168656 h 4337312"/>
              <a:gd name="connsiteX7" fmla="*/ 2168656 w 4337312"/>
              <a:gd name="connsiteY7" fmla="*/ 4337312 h 4337312"/>
              <a:gd name="connsiteX8" fmla="*/ 0 w 4337312"/>
              <a:gd name="connsiteY8" fmla="*/ 2168656 h 4337312"/>
              <a:gd name="connsiteX9" fmla="*/ 2168656 w 4337312"/>
              <a:gd name="connsiteY9" fmla="*/ 0 h 43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312" h="4337312">
                <a:moveTo>
                  <a:pt x="2168656" y="942057"/>
                </a:moveTo>
                <a:cubicBezTo>
                  <a:pt x="1491849" y="942057"/>
                  <a:pt x="943188" y="1490718"/>
                  <a:pt x="943188" y="2167525"/>
                </a:cubicBezTo>
                <a:cubicBezTo>
                  <a:pt x="943188" y="2844332"/>
                  <a:pt x="1491849" y="3392993"/>
                  <a:pt x="2168656" y="3392993"/>
                </a:cubicBezTo>
                <a:cubicBezTo>
                  <a:pt x="2845463" y="3392993"/>
                  <a:pt x="3394124" y="2844332"/>
                  <a:pt x="3394124" y="2167525"/>
                </a:cubicBezTo>
                <a:cubicBezTo>
                  <a:pt x="3394124" y="1490718"/>
                  <a:pt x="2845463" y="942057"/>
                  <a:pt x="2168656" y="942057"/>
                </a:cubicBezTo>
                <a:close/>
                <a:moveTo>
                  <a:pt x="2168656" y="0"/>
                </a:moveTo>
                <a:cubicBezTo>
                  <a:pt x="3366372" y="0"/>
                  <a:pt x="4337312" y="970940"/>
                  <a:pt x="4337312" y="2168656"/>
                </a:cubicBezTo>
                <a:cubicBezTo>
                  <a:pt x="4337312" y="3366372"/>
                  <a:pt x="3366372" y="4337312"/>
                  <a:pt x="2168656" y="4337312"/>
                </a:cubicBezTo>
                <a:cubicBezTo>
                  <a:pt x="970940" y="4337312"/>
                  <a:pt x="0" y="3366372"/>
                  <a:pt x="0" y="2168656"/>
                </a:cubicBezTo>
                <a:cubicBezTo>
                  <a:pt x="0" y="970940"/>
                  <a:pt x="970940" y="0"/>
                  <a:pt x="2168656" y="0"/>
                </a:cubicBezTo>
                <a:close/>
              </a:path>
            </a:pathLst>
          </a:custGeom>
          <a:solidFill>
            <a:srgbClr val="0127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0D85AB">
                  <a:lumMod val="50000"/>
                </a:srgbClr>
              </a:solidFill>
              <a:effectLst/>
              <a:uLnTx/>
              <a:uFillTx/>
              <a:latin typeface="Calibri" panose="020F0502020204030204"/>
              <a:ea typeface="+mn-ea"/>
              <a:cs typeface="+mn-cs"/>
            </a:endParaRPr>
          </a:p>
        </p:txBody>
      </p:sp>
      <p:sp>
        <p:nvSpPr>
          <p:cNvPr id="25" name="Oval 24"/>
          <p:cNvSpPr/>
          <p:nvPr/>
        </p:nvSpPr>
        <p:spPr>
          <a:xfrm>
            <a:off x="4541584" y="0"/>
            <a:ext cx="6797631" cy="6797631"/>
          </a:xfrm>
          <a:prstGeom prst="ellipse">
            <a:avLst/>
          </a:prstGeom>
          <a:solidFill>
            <a:srgbClr val="35D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ubtitle 2"/>
          <p:cNvSpPr txBox="1">
            <a:spLocks/>
          </p:cNvSpPr>
          <p:nvPr/>
        </p:nvSpPr>
        <p:spPr>
          <a:xfrm>
            <a:off x="5276543" y="936138"/>
            <a:ext cx="5742491" cy="9205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4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Kozuka Mincho Pr6N EL" panose="02020200000000000000" pitchFamily="18" charset="-128"/>
                <a:cs typeface="Calibri" panose="020F0502020204030204" pitchFamily="34" charset="0"/>
              </a:rPr>
              <a:t>PEACH EDUCATION</a:t>
            </a:r>
            <a:endParaRPr kumimoji="0" lang="id-ID" sz="44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Kozuka Mincho Pr6N EL" panose="02020200000000000000" pitchFamily="18" charset="-128"/>
              <a:cs typeface="Calibri" panose="020F0502020204030204" pitchFamily="34" charset="0"/>
            </a:endParaRPr>
          </a:p>
        </p:txBody>
      </p:sp>
      <p:sp>
        <p:nvSpPr>
          <p:cNvPr id="20" name="Rectangle 19"/>
          <p:cNvSpPr/>
          <p:nvPr/>
        </p:nvSpPr>
        <p:spPr>
          <a:xfrm>
            <a:off x="5396627" y="2104597"/>
            <a:ext cx="5502325" cy="4278094"/>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rPr>
              <a:t>Georgia individuals and corporations can donate to public education via the PEACH Education Tax Credit and receive a dollar-for-dollar tax credit on their Georgia state income taxes.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rPr>
              <a:t>The tax credit is capped at $5 million and is approved on a first-come, first-serve basis.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rPr>
              <a:t>PEACH funds may be awarded to local education agencies, public schools, charter schools, and 501(c)(3) organizations partnering with these entities implementing programs with an innovative focus.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rPr>
              <a:t>Priority is given to schools identified in the bottom 5% of performance.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7FBA"/>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1DA7744-4C45-C148-BEAD-2FDA61BED83D}"/>
              </a:ext>
            </a:extLst>
          </p:cNvPr>
          <p:cNvSpPr/>
          <p:nvPr/>
        </p:nvSpPr>
        <p:spPr>
          <a:xfrm>
            <a:off x="6365599" y="568194"/>
            <a:ext cx="3149600" cy="507575"/>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id-ID" sz="2000" b="0" i="0" u="none" strike="noStrike" kern="1200" cap="none" spc="30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rPr>
              <a:t>W</a:t>
            </a:r>
            <a:r>
              <a:rPr kumimoji="0" lang="en-US" sz="2000" b="0" i="0" u="none" strike="noStrike" kern="1200" cap="none" spc="30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rPr>
              <a:t>HAT IS THE </a:t>
            </a:r>
            <a:endParaRPr kumimoji="0" lang="id-ID" sz="2000" b="0" i="0" u="none" strike="noStrike" kern="1200" cap="none" spc="30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9" name="Rectangle 8">
            <a:extLst>
              <a:ext uri="{FF2B5EF4-FFF2-40B4-BE49-F238E27FC236}">
                <a16:creationId xmlns:a16="http://schemas.microsoft.com/office/drawing/2014/main" id="{2A8893E7-A5F3-7036-0A0C-F447594C2EC1}"/>
              </a:ext>
            </a:extLst>
          </p:cNvPr>
          <p:cNvSpPr/>
          <p:nvPr/>
        </p:nvSpPr>
        <p:spPr>
          <a:xfrm>
            <a:off x="6365599" y="1473077"/>
            <a:ext cx="3149600" cy="507575"/>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30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rPr>
              <a:t>TAX CREDIT</a:t>
            </a:r>
            <a:endParaRPr kumimoji="0" lang="id-ID" sz="2000" b="0" i="0" u="none" strike="noStrike" kern="1200" cap="none" spc="30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3434EA89-5F23-96D2-4416-5F9BA083F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16" y="1142525"/>
            <a:ext cx="4136144" cy="4053848"/>
          </a:xfrm>
          <a:prstGeom prst="rect">
            <a:avLst/>
          </a:prstGeom>
        </p:spPr>
      </p:pic>
    </p:spTree>
    <p:extLst>
      <p:ext uri="{BB962C8B-B14F-4D97-AF65-F5344CB8AC3E}">
        <p14:creationId xmlns:p14="http://schemas.microsoft.com/office/powerpoint/2010/main" val="1378495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2500" tmFilter="0, 0; .2, .5; .8, .5; 1, 0"/>
                                        <p:tgtEl>
                                          <p:spTgt spid="7"/>
                                        </p:tgtEl>
                                      </p:cBhvr>
                                    </p:animEffect>
                                    <p:animScale>
                                      <p:cBhvr>
                                        <p:cTn id="7" dur="1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E3328F8-9473-460D-A12E-EC2B2E8740D0}"/>
              </a:ext>
            </a:extLst>
          </p:cNvPr>
          <p:cNvSpPr/>
          <p:nvPr/>
        </p:nvSpPr>
        <p:spPr>
          <a:xfrm>
            <a:off x="-2807697" y="-2030093"/>
            <a:ext cx="9805806" cy="9805806"/>
          </a:xfrm>
          <a:custGeom>
            <a:avLst/>
            <a:gdLst>
              <a:gd name="connsiteX0" fmla="*/ 2168656 w 4337312"/>
              <a:gd name="connsiteY0" fmla="*/ 942057 h 4337312"/>
              <a:gd name="connsiteX1" fmla="*/ 943188 w 4337312"/>
              <a:gd name="connsiteY1" fmla="*/ 2167525 h 4337312"/>
              <a:gd name="connsiteX2" fmla="*/ 2168656 w 4337312"/>
              <a:gd name="connsiteY2" fmla="*/ 3392993 h 4337312"/>
              <a:gd name="connsiteX3" fmla="*/ 3394124 w 4337312"/>
              <a:gd name="connsiteY3" fmla="*/ 2167525 h 4337312"/>
              <a:gd name="connsiteX4" fmla="*/ 2168656 w 4337312"/>
              <a:gd name="connsiteY4" fmla="*/ 942057 h 4337312"/>
              <a:gd name="connsiteX5" fmla="*/ 2168656 w 4337312"/>
              <a:gd name="connsiteY5" fmla="*/ 0 h 4337312"/>
              <a:gd name="connsiteX6" fmla="*/ 4337312 w 4337312"/>
              <a:gd name="connsiteY6" fmla="*/ 2168656 h 4337312"/>
              <a:gd name="connsiteX7" fmla="*/ 2168656 w 4337312"/>
              <a:gd name="connsiteY7" fmla="*/ 4337312 h 4337312"/>
              <a:gd name="connsiteX8" fmla="*/ 0 w 4337312"/>
              <a:gd name="connsiteY8" fmla="*/ 2168656 h 4337312"/>
              <a:gd name="connsiteX9" fmla="*/ 2168656 w 4337312"/>
              <a:gd name="connsiteY9" fmla="*/ 0 h 433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7312" h="4337312">
                <a:moveTo>
                  <a:pt x="2168656" y="942057"/>
                </a:moveTo>
                <a:cubicBezTo>
                  <a:pt x="1491849" y="942057"/>
                  <a:pt x="943188" y="1490718"/>
                  <a:pt x="943188" y="2167525"/>
                </a:cubicBezTo>
                <a:cubicBezTo>
                  <a:pt x="943188" y="2844332"/>
                  <a:pt x="1491849" y="3392993"/>
                  <a:pt x="2168656" y="3392993"/>
                </a:cubicBezTo>
                <a:cubicBezTo>
                  <a:pt x="2845463" y="3392993"/>
                  <a:pt x="3394124" y="2844332"/>
                  <a:pt x="3394124" y="2167525"/>
                </a:cubicBezTo>
                <a:cubicBezTo>
                  <a:pt x="3394124" y="1490718"/>
                  <a:pt x="2845463" y="942057"/>
                  <a:pt x="2168656" y="942057"/>
                </a:cubicBezTo>
                <a:close/>
                <a:moveTo>
                  <a:pt x="2168656" y="0"/>
                </a:moveTo>
                <a:cubicBezTo>
                  <a:pt x="3366372" y="0"/>
                  <a:pt x="4337312" y="970940"/>
                  <a:pt x="4337312" y="2168656"/>
                </a:cubicBezTo>
                <a:cubicBezTo>
                  <a:pt x="4337312" y="3366372"/>
                  <a:pt x="3366372" y="4337312"/>
                  <a:pt x="2168656" y="4337312"/>
                </a:cubicBezTo>
                <a:cubicBezTo>
                  <a:pt x="970940" y="4337312"/>
                  <a:pt x="0" y="3366372"/>
                  <a:pt x="0" y="2168656"/>
                </a:cubicBezTo>
                <a:cubicBezTo>
                  <a:pt x="0" y="970940"/>
                  <a:pt x="970940" y="0"/>
                  <a:pt x="2168656" y="0"/>
                </a:cubicBezTo>
                <a:close/>
              </a:path>
            </a:pathLst>
          </a:custGeom>
          <a:solidFill>
            <a:srgbClr val="35DE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60BAB27-7056-45FB-8115-EECBCD1E3AE8}"/>
              </a:ext>
            </a:extLst>
          </p:cNvPr>
          <p:cNvSpPr/>
          <p:nvPr/>
        </p:nvSpPr>
        <p:spPr>
          <a:xfrm>
            <a:off x="-404324" y="145663"/>
            <a:ext cx="4838068" cy="4838068"/>
          </a:xfrm>
          <a:prstGeom prst="ellipse">
            <a:avLst/>
          </a:prstGeom>
          <a:solidFill>
            <a:srgbClr val="01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72756" y="1364351"/>
            <a:ext cx="3650421"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d-ID" sz="3200" b="1" i="0" u="none" strike="noStrike" kern="1200" cap="none" spc="0" normalizeH="0" baseline="0" noProof="0" dirty="0">
                <a:ln>
                  <a:noFill/>
                </a:ln>
                <a:solidFill>
                  <a:prstClr val="white"/>
                </a:solidFill>
                <a:effectLst/>
                <a:uLnTx/>
                <a:uFillTx/>
                <a:latin typeface="Calibri" panose="020F0502020204030204" pitchFamily="34" charset="0"/>
                <a:ea typeface="Lato Black" panose="020F0502020204030203" pitchFamily="34" charset="0"/>
                <a:cs typeface="Calibri" panose="020F0502020204030204" pitchFamily="34" charset="0"/>
              </a:rPr>
              <a:t>MAXIMUM CONTRIBUTIONS</a:t>
            </a:r>
          </a:p>
        </p:txBody>
      </p:sp>
      <p:sp>
        <p:nvSpPr>
          <p:cNvPr id="27" name="Rectangle 26"/>
          <p:cNvSpPr/>
          <p:nvPr/>
        </p:nvSpPr>
        <p:spPr>
          <a:xfrm>
            <a:off x="572757" y="2608950"/>
            <a:ext cx="2835461"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Individuals and businesses can donate up to the following amounts to the Georgia Foundation for Public Education in exchange for a PEACH Education tax credit as long as tax credits remain available.</a:t>
            </a:r>
            <a:endParaRPr kumimoji="0" lang="id-ID" sz="14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pic>
        <p:nvPicPr>
          <p:cNvPr id="11" name="Picture Placeholder 10" descr="A young child using a computer&#10;&#10;Description automatically generated with medium confidence">
            <a:extLst>
              <a:ext uri="{FF2B5EF4-FFF2-40B4-BE49-F238E27FC236}">
                <a16:creationId xmlns:a16="http://schemas.microsoft.com/office/drawing/2014/main" id="{007A4AD5-FE29-1F4B-87AA-773D8E77541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8753" t="10029" r="13251" b="2275"/>
          <a:stretch/>
        </p:blipFill>
        <p:spPr>
          <a:xfrm>
            <a:off x="5386388" y="0"/>
            <a:ext cx="6800850" cy="6858000"/>
          </a:xfrm>
        </p:spPr>
      </p:pic>
      <p:sp>
        <p:nvSpPr>
          <p:cNvPr id="20" name="Oval 19"/>
          <p:cNvSpPr/>
          <p:nvPr/>
        </p:nvSpPr>
        <p:spPr>
          <a:xfrm>
            <a:off x="5984840" y="853008"/>
            <a:ext cx="2272798" cy="2272798"/>
          </a:xfrm>
          <a:prstGeom prst="ellipse">
            <a:avLst/>
          </a:prstGeom>
          <a:solidFill>
            <a:srgbClr val="EF2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p:cNvSpPr/>
          <p:nvPr/>
        </p:nvSpPr>
        <p:spPr>
          <a:xfrm>
            <a:off x="9346445" y="853008"/>
            <a:ext cx="2272798" cy="2272798"/>
          </a:xfrm>
          <a:prstGeom prst="ellipse">
            <a:avLst/>
          </a:prstGeom>
          <a:solidFill>
            <a:srgbClr val="006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5984840" y="3802887"/>
            <a:ext cx="2272798" cy="2272798"/>
          </a:xfrm>
          <a:prstGeom prst="ellipse">
            <a:avLst/>
          </a:prstGeom>
          <a:solidFill>
            <a:srgbClr val="01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a:off x="9312257" y="3802887"/>
            <a:ext cx="2272798" cy="2272798"/>
          </a:xfrm>
          <a:prstGeom prst="ellipse">
            <a:avLst/>
          </a:prstGeom>
          <a:solidFill>
            <a:srgbClr val="35DE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5974167" y="1330212"/>
            <a:ext cx="2272797" cy="169277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Single Individual or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Head of Household: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UP TO $1,000</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id-ID" sz="12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009DEFD8-4972-944D-9CDA-C41676C9322B}"/>
              </a:ext>
            </a:extLst>
          </p:cNvPr>
          <p:cNvSpPr/>
          <p:nvPr/>
        </p:nvSpPr>
        <p:spPr>
          <a:xfrm>
            <a:off x="9339536" y="1330212"/>
            <a:ext cx="2272797" cy="169277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Married couple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filing separate: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UP TO $1,250</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id-ID" sz="12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59AADE23-825B-1F47-8820-47A4B90CD114}"/>
              </a:ext>
            </a:extLst>
          </p:cNvPr>
          <p:cNvSpPr/>
          <p:nvPr/>
        </p:nvSpPr>
        <p:spPr>
          <a:xfrm>
            <a:off x="5974167" y="3957151"/>
            <a:ext cx="2272797" cy="218521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 Corporation Shareholder, LLC Member or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Partnership: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UP TO $10,000</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id-ID" sz="12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4E393741-62FA-154D-8F4D-413DF6909348}"/>
              </a:ext>
            </a:extLst>
          </p:cNvPr>
          <p:cNvSpPr/>
          <p:nvPr/>
        </p:nvSpPr>
        <p:spPr>
          <a:xfrm>
            <a:off x="9339536" y="3992952"/>
            <a:ext cx="2272797" cy="218521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Corporation or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Fiduciary Taxpayer: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UP TO 75% of annual Georgia income tax liability</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id-ID" sz="12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
        <p:nvSpPr>
          <p:cNvPr id="43" name="Oval 42">
            <a:extLst>
              <a:ext uri="{FF2B5EF4-FFF2-40B4-BE49-F238E27FC236}">
                <a16:creationId xmlns:a16="http://schemas.microsoft.com/office/drawing/2014/main" id="{F934778E-EAAE-49F7-95E1-37EDE29E47A1}"/>
              </a:ext>
            </a:extLst>
          </p:cNvPr>
          <p:cNvSpPr/>
          <p:nvPr/>
        </p:nvSpPr>
        <p:spPr>
          <a:xfrm>
            <a:off x="10802476" y="6016149"/>
            <a:ext cx="1097280" cy="1097280"/>
          </a:xfrm>
          <a:prstGeom prst="ellipse">
            <a:avLst/>
          </a:prstGeom>
          <a:solidFill>
            <a:srgbClr val="FF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a:extLst>
              <a:ext uri="{FF2B5EF4-FFF2-40B4-BE49-F238E27FC236}">
                <a16:creationId xmlns:a16="http://schemas.microsoft.com/office/drawing/2014/main" id="{D16DAC23-5822-D246-BAD6-9EDAA570B2D9}"/>
              </a:ext>
            </a:extLst>
          </p:cNvPr>
          <p:cNvSpPr/>
          <p:nvPr/>
        </p:nvSpPr>
        <p:spPr>
          <a:xfrm>
            <a:off x="2538255" y="3802887"/>
            <a:ext cx="2272798" cy="2272798"/>
          </a:xfrm>
          <a:prstGeom prst="ellipse">
            <a:avLst/>
          </a:prstGeom>
          <a:solidFill>
            <a:srgbClr val="FF9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1CE86A46-13BB-FC4A-A5D1-741E050B7CDE}"/>
              </a:ext>
            </a:extLst>
          </p:cNvPr>
          <p:cNvSpPr/>
          <p:nvPr/>
        </p:nvSpPr>
        <p:spPr>
          <a:xfrm>
            <a:off x="2527582" y="4252522"/>
            <a:ext cx="2272797" cy="169277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Married couple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filing jointly: </a:t>
            </a:r>
            <a:b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UP TO $2,500</a:t>
            </a:r>
          </a:p>
          <a:p>
            <a:pPr marL="0" marR="0" lvl="0" indent="0" algn="ctr" defTabSz="4572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id-ID" sz="1200" b="0" i="0" u="none" strike="noStrike" kern="1200" cap="none" spc="0" normalizeH="0" baseline="0" noProof="0" dirty="0">
              <a:ln>
                <a:noFill/>
              </a:ln>
              <a:solidFill>
                <a:prstClr val="white"/>
              </a:solidFill>
              <a:effectLst/>
              <a:uLnTx/>
              <a:uFillTx/>
              <a:latin typeface="Calibri" panose="020F0502020204030204" pitchFamily="34" charset="0"/>
              <a:ea typeface="Lato" panose="020F0502020204030203" pitchFamily="34" charset="0"/>
              <a:cs typeface="Calibri" panose="020F0502020204030204" pitchFamily="34" charset="0"/>
            </a:endParaRPr>
          </a:p>
        </p:txBody>
      </p:sp>
    </p:spTree>
    <p:extLst>
      <p:ext uri="{BB962C8B-B14F-4D97-AF65-F5344CB8AC3E}">
        <p14:creationId xmlns:p14="http://schemas.microsoft.com/office/powerpoint/2010/main" val="142554157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63D798-61B8-44FE-AF39-848CF7B2E457}"/>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Next Steps</a:t>
            </a:r>
          </a:p>
        </p:txBody>
      </p:sp>
      <p:sp>
        <p:nvSpPr>
          <p:cNvPr id="3" name="Content Placeholder 2">
            <a:extLst>
              <a:ext uri="{FF2B5EF4-FFF2-40B4-BE49-F238E27FC236}">
                <a16:creationId xmlns:a16="http://schemas.microsoft.com/office/drawing/2014/main" id="{05687C43-FA8B-4BFB-ADA4-C7C8C6B8CCAA}"/>
              </a:ext>
            </a:extLst>
          </p:cNvPr>
          <p:cNvSpPr>
            <a:spLocks noGrp="1"/>
          </p:cNvSpPr>
          <p:nvPr>
            <p:ph idx="1"/>
          </p:nvPr>
        </p:nvSpPr>
        <p:spPr>
          <a:xfrm>
            <a:off x="1097279" y="2236304"/>
            <a:ext cx="5977938" cy="3652667"/>
          </a:xfrm>
        </p:spPr>
        <p:txBody>
          <a:bodyPr>
            <a:normAutofit/>
          </a:bodyPr>
          <a:lstStyle/>
          <a:p>
            <a:r>
              <a:rPr lang="en-US" sz="1100" dirty="0">
                <a:solidFill>
                  <a:srgbClr val="FFFFFF"/>
                </a:solidFill>
              </a:rPr>
              <a:t>Partnership Survey</a:t>
            </a:r>
          </a:p>
          <a:p>
            <a:pPr lvl="1"/>
            <a:r>
              <a:rPr lang="en-US" sz="1100" dirty="0">
                <a:solidFill>
                  <a:srgbClr val="FFFFFF"/>
                </a:solidFill>
              </a:rPr>
              <a:t>Contact information</a:t>
            </a:r>
          </a:p>
          <a:p>
            <a:pPr lvl="1"/>
            <a:r>
              <a:rPr lang="en-US" sz="1100" dirty="0">
                <a:solidFill>
                  <a:srgbClr val="FFFFFF"/>
                </a:solidFill>
              </a:rPr>
              <a:t>Pathways you’re interested in supporting</a:t>
            </a:r>
          </a:p>
          <a:p>
            <a:pPr lvl="1"/>
            <a:r>
              <a:rPr lang="en-US" sz="1100" dirty="0">
                <a:solidFill>
                  <a:srgbClr val="FFFFFF"/>
                </a:solidFill>
              </a:rPr>
              <a:t>Volunteer opportunities you want to participate in </a:t>
            </a:r>
          </a:p>
          <a:p>
            <a:pPr lvl="1"/>
            <a:r>
              <a:rPr lang="en-US" sz="1100" dirty="0">
                <a:solidFill>
                  <a:srgbClr val="FFFFFF"/>
                </a:solidFill>
              </a:rPr>
              <a:t>Background check requirements</a:t>
            </a:r>
          </a:p>
          <a:p>
            <a:pPr lvl="2"/>
            <a:r>
              <a:rPr lang="en-US" sz="1100" dirty="0">
                <a:solidFill>
                  <a:srgbClr val="FFFFFF"/>
                </a:solidFill>
              </a:rPr>
              <a:t>APS Board Policy requires individuals that work with students to complete a Level 2 background check.</a:t>
            </a:r>
          </a:p>
          <a:p>
            <a:pPr lvl="2"/>
            <a:r>
              <a:rPr lang="en-US" sz="1100" dirty="0">
                <a:solidFill>
                  <a:srgbClr val="FFFFFF"/>
                </a:solidFill>
              </a:rPr>
              <a:t>All background checks must be completed by the APS Security Department</a:t>
            </a:r>
          </a:p>
          <a:p>
            <a:pPr lvl="2"/>
            <a:r>
              <a:rPr lang="en-US" sz="1100" dirty="0">
                <a:solidFill>
                  <a:srgbClr val="FFFFFF"/>
                </a:solidFill>
              </a:rPr>
              <a:t>Scan QR Code for the Partnership Survey</a:t>
            </a:r>
          </a:p>
          <a:p>
            <a:pPr marL="384048" lvl="2" indent="0">
              <a:buNone/>
            </a:pPr>
            <a:endParaRPr lang="en-US" sz="1100" dirty="0">
              <a:solidFill>
                <a:srgbClr val="FFFFFF"/>
              </a:solidFill>
            </a:endParaRPr>
          </a:p>
          <a:p>
            <a:pPr marL="384048" lvl="2" indent="0">
              <a:buNone/>
            </a:pPr>
            <a:endParaRPr lang="en-US" sz="1100" dirty="0">
              <a:solidFill>
                <a:srgbClr val="FFFFFF"/>
              </a:solidFill>
            </a:endParaRPr>
          </a:p>
          <a:p>
            <a:pPr marL="384048" lvl="2" indent="0">
              <a:buNone/>
            </a:pPr>
            <a:endParaRPr lang="en-US" sz="1100" i="1" dirty="0">
              <a:solidFill>
                <a:schemeClr val="bg1"/>
              </a:solidFill>
            </a:endParaRPr>
          </a:p>
          <a:p>
            <a:pPr marL="384048" lvl="2" indent="0">
              <a:buNone/>
            </a:pPr>
            <a:r>
              <a:rPr lang="en-US" sz="1100" b="1" dirty="0">
                <a:solidFill>
                  <a:srgbClr val="FFFFFF"/>
                </a:solidFill>
              </a:rPr>
              <a:t>ACCA Partnership Website</a:t>
            </a:r>
          </a:p>
          <a:p>
            <a:pPr marL="384048" lvl="2" indent="0">
              <a:buNone/>
            </a:pPr>
            <a:r>
              <a:rPr lang="en-US" sz="1100" i="1" dirty="0">
                <a:solidFill>
                  <a:srgbClr val="FFFFFF"/>
                </a:solidFill>
              </a:rPr>
              <a:t>One stop shop for all your needs!</a:t>
            </a:r>
          </a:p>
          <a:p>
            <a:pPr marL="384048" lvl="2" indent="0">
              <a:buNone/>
            </a:pPr>
            <a:r>
              <a:rPr lang="en-US" sz="1100" dirty="0">
                <a:solidFill>
                  <a:schemeClr val="bg1"/>
                </a:solidFill>
                <a:hlinkClick r:id="rId3">
                  <a:extLst>
                    <a:ext uri="{A12FA001-AC4F-418D-AE19-62706E023703}">
                      <ahyp:hlinkClr xmlns:ahyp="http://schemas.microsoft.com/office/drawing/2018/hyperlinkcolor" val="tx"/>
                    </a:ext>
                  </a:extLst>
                </a:hlinkClick>
              </a:rPr>
              <a:t>https://sites.google.com/apsk12.org/accapartnershipconnect/home</a:t>
            </a:r>
            <a:endParaRPr lang="en-US" sz="1100" dirty="0">
              <a:solidFill>
                <a:schemeClr val="bg1"/>
              </a:solidFill>
            </a:endParaRPr>
          </a:p>
          <a:p>
            <a:pPr marL="384048" lvl="2" indent="0">
              <a:buNone/>
            </a:pPr>
            <a:endParaRPr lang="en-US" sz="1100" dirty="0">
              <a:solidFill>
                <a:srgbClr val="FFFFFF"/>
              </a:solidFill>
            </a:endParaRPr>
          </a:p>
        </p:txBody>
      </p:sp>
      <p:sp>
        <p:nvSpPr>
          <p:cNvPr id="16" name="Rectangle 15">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qr code on a white background">
            <a:extLst>
              <a:ext uri="{FF2B5EF4-FFF2-40B4-BE49-F238E27FC236}">
                <a16:creationId xmlns:a16="http://schemas.microsoft.com/office/drawing/2014/main" id="{E801251A-E91F-67DD-6BEE-353BA4E31953}"/>
              </a:ext>
            </a:extLst>
          </p:cNvPr>
          <p:cNvPicPr>
            <a:picLocks noChangeAspect="1"/>
          </p:cNvPicPr>
          <p:nvPr/>
        </p:nvPicPr>
        <p:blipFill>
          <a:blip r:embed="rId4"/>
          <a:stretch>
            <a:fillRect/>
          </a:stretch>
        </p:blipFill>
        <p:spPr>
          <a:xfrm>
            <a:off x="8251982" y="1770977"/>
            <a:ext cx="3294253" cy="3294253"/>
          </a:xfrm>
          <a:prstGeom prst="rect">
            <a:avLst/>
          </a:prstGeom>
        </p:spPr>
      </p:pic>
    </p:spTree>
    <p:extLst>
      <p:ext uri="{BB962C8B-B14F-4D97-AF65-F5344CB8AC3E}">
        <p14:creationId xmlns:p14="http://schemas.microsoft.com/office/powerpoint/2010/main" val="2684456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4CF5EE7-C735-EF02-1941-5D8FB485001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6250"/>
          <a:stretch/>
        </p:blipFill>
        <p:spPr>
          <a:xfrm>
            <a:off x="20" y="10"/>
            <a:ext cx="12191980" cy="6857990"/>
          </a:xfrm>
          <a:prstGeom prst="rect">
            <a:avLst/>
          </a:prstGeom>
        </p:spPr>
      </p:pic>
    </p:spTree>
    <p:extLst>
      <p:ext uri="{BB962C8B-B14F-4D97-AF65-F5344CB8AC3E}">
        <p14:creationId xmlns:p14="http://schemas.microsoft.com/office/powerpoint/2010/main" val="3993053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6" name="Rectangle 105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57" name="Rectangle 105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058" name="Straight Connector 1057">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59" name="Rectangle 1058">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026" name="Picture 2" descr="Saying THANK YOU!! - Coffee Connections | Columbus Ohio">
            <a:extLst>
              <a:ext uri="{FF2B5EF4-FFF2-40B4-BE49-F238E27FC236}">
                <a16:creationId xmlns:a16="http://schemas.microsoft.com/office/drawing/2014/main" id="{7365867A-DEA6-A468-6A4B-AF6189A87C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40" r="18165" b="-4"/>
          <a:stretch/>
        </p:blipFill>
        <p:spPr bwMode="auto">
          <a:xfrm>
            <a:off x="633999" y="640080"/>
            <a:ext cx="6275667" cy="5577840"/>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EA96DB1-2EE7-49B0-7111-3D23545A9737}"/>
              </a:ext>
            </a:extLst>
          </p:cNvPr>
          <p:cNvSpPr>
            <a:spLocks noGrp="1"/>
          </p:cNvSpPr>
          <p:nvPr>
            <p:ph type="title"/>
          </p:nvPr>
        </p:nvSpPr>
        <p:spPr>
          <a:xfrm>
            <a:off x="8096885" y="640080"/>
            <a:ext cx="3659246" cy="2926080"/>
          </a:xfrm>
        </p:spPr>
        <p:txBody>
          <a:bodyPr vert="horz" lIns="91440" tIns="45720" rIns="91440" bIns="45720" rtlCol="0" anchor="b">
            <a:normAutofit/>
          </a:bodyPr>
          <a:lstStyle/>
          <a:p>
            <a:endParaRPr lang="en-US" sz="4400" dirty="0">
              <a:solidFill>
                <a:srgbClr val="FFFFFF"/>
              </a:solidFill>
            </a:endParaRPr>
          </a:p>
        </p:txBody>
      </p:sp>
      <p:sp>
        <p:nvSpPr>
          <p:cNvPr id="1061" name="Rectangle 1060">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9287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71ECC5-51D9-4E70-89C1-3DCF3A372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3F416-3D39-6755-C52A-97EE8AA5D4D2}"/>
              </a:ext>
            </a:extLst>
          </p:cNvPr>
          <p:cNvSpPr>
            <a:spLocks noGrp="1"/>
          </p:cNvSpPr>
          <p:nvPr>
            <p:ph type="ctrTitle"/>
          </p:nvPr>
        </p:nvSpPr>
        <p:spPr>
          <a:xfrm>
            <a:off x="638423" y="3766457"/>
            <a:ext cx="10909073" cy="1654629"/>
          </a:xfrm>
        </p:spPr>
        <p:txBody>
          <a:bodyPr>
            <a:normAutofit/>
          </a:bodyPr>
          <a:lstStyle/>
          <a:p>
            <a:pPr algn="ctr"/>
            <a:r>
              <a:rPr lang="en-US" sz="6000"/>
              <a:t>Distinguished</a:t>
            </a:r>
            <a:br>
              <a:rPr lang="en-US" sz="6000"/>
            </a:br>
            <a:r>
              <a:rPr lang="en-US" sz="6000"/>
              <a:t>Partnership Awards</a:t>
            </a:r>
          </a:p>
        </p:txBody>
      </p:sp>
      <p:sp>
        <p:nvSpPr>
          <p:cNvPr id="3" name="Subtitle 2">
            <a:extLst>
              <a:ext uri="{FF2B5EF4-FFF2-40B4-BE49-F238E27FC236}">
                <a16:creationId xmlns:a16="http://schemas.microsoft.com/office/drawing/2014/main" id="{B56E6DCC-56BC-5E54-35B2-26F962F4B52C}"/>
              </a:ext>
            </a:extLst>
          </p:cNvPr>
          <p:cNvSpPr>
            <a:spLocks noGrp="1"/>
          </p:cNvSpPr>
          <p:nvPr>
            <p:ph type="subTitle" idx="1"/>
          </p:nvPr>
        </p:nvSpPr>
        <p:spPr>
          <a:xfrm>
            <a:off x="1281474" y="5496089"/>
            <a:ext cx="9622971" cy="771743"/>
          </a:xfrm>
        </p:spPr>
        <p:txBody>
          <a:bodyPr>
            <a:normAutofit/>
          </a:bodyPr>
          <a:lstStyle/>
          <a:p>
            <a:pPr algn="ctr"/>
            <a:endParaRPr lang="en-US" sz="2000">
              <a:solidFill>
                <a:schemeClr val="tx1">
                  <a:lumMod val="85000"/>
                  <a:lumOff val="15000"/>
                </a:schemeClr>
              </a:solidFill>
            </a:endParaRPr>
          </a:p>
        </p:txBody>
      </p:sp>
      <p:pic>
        <p:nvPicPr>
          <p:cNvPr id="7" name="Graphic 6" descr="Trophy">
            <a:extLst>
              <a:ext uri="{FF2B5EF4-FFF2-40B4-BE49-F238E27FC236}">
                <a16:creationId xmlns:a16="http://schemas.microsoft.com/office/drawing/2014/main" id="{F24D9FBA-700C-E1F8-3234-576A2F75D8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6412" y="932016"/>
            <a:ext cx="2506511" cy="2506511"/>
          </a:xfrm>
          <a:prstGeom prst="rect">
            <a:avLst/>
          </a:prstGeom>
        </p:spPr>
      </p:pic>
      <p:cxnSp>
        <p:nvCxnSpPr>
          <p:cNvPr id="23" name="Straight Connector 22">
            <a:extLst>
              <a:ext uri="{FF2B5EF4-FFF2-40B4-BE49-F238E27FC236}">
                <a16:creationId xmlns:a16="http://schemas.microsoft.com/office/drawing/2014/main" id="{432529AB-8F99-47FB-91B5-93565E543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E11F890-74C3-40C9-9A8B-A80E38704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27874070-078A-470B-9C8C-BD1BCB55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9700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3152A54-EC62-9FB0-384F-1BF762E50697}"/>
              </a:ext>
            </a:extLst>
          </p:cNvPr>
          <p:cNvSpPr>
            <a:spLocks noGrp="1"/>
          </p:cNvSpPr>
          <p:nvPr>
            <p:ph type="title"/>
          </p:nvPr>
        </p:nvSpPr>
        <p:spPr>
          <a:xfrm>
            <a:off x="163286" y="1443447"/>
            <a:ext cx="3742508" cy="3037490"/>
          </a:xfrm>
        </p:spPr>
        <p:txBody>
          <a:bodyPr vert="horz" lIns="91440" tIns="45720" rIns="91440" bIns="45720" rtlCol="0" anchor="b">
            <a:noAutofit/>
          </a:bodyPr>
          <a:lstStyle/>
          <a:p>
            <a:r>
              <a:rPr lang="en-US" sz="4400" dirty="0">
                <a:solidFill>
                  <a:srgbClr val="FFFFFF"/>
                </a:solidFill>
              </a:rPr>
              <a:t>Distinguished Partnership for Work-Based Learning</a:t>
            </a:r>
          </a:p>
        </p:txBody>
      </p:sp>
      <p:sp>
        <p:nvSpPr>
          <p:cNvPr id="29" name="Rectangle 28">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Content Placeholder 4">
            <a:extLst>
              <a:ext uri="{FF2B5EF4-FFF2-40B4-BE49-F238E27FC236}">
                <a16:creationId xmlns:a16="http://schemas.microsoft.com/office/drawing/2014/main" id="{D10E897B-A081-3CD0-D08B-B3C0BC446D00}"/>
              </a:ext>
            </a:extLst>
          </p:cNvPr>
          <p:cNvPicPr>
            <a:picLocks noGrp="1" noChangeAspect="1"/>
          </p:cNvPicPr>
          <p:nvPr>
            <p:ph idx="1"/>
          </p:nvPr>
        </p:nvPicPr>
        <p:blipFill>
          <a:blip r:embed="rId3"/>
          <a:stretch>
            <a:fillRect/>
          </a:stretch>
        </p:blipFill>
        <p:spPr>
          <a:xfrm>
            <a:off x="4738878" y="2962192"/>
            <a:ext cx="3120653" cy="704148"/>
          </a:xfrm>
          <a:prstGeom prst="rect">
            <a:avLst/>
          </a:prstGeom>
        </p:spPr>
      </p:pic>
      <p:pic>
        <p:nvPicPr>
          <p:cNvPr id="6" name="Picture 5">
            <a:extLst>
              <a:ext uri="{FF2B5EF4-FFF2-40B4-BE49-F238E27FC236}">
                <a16:creationId xmlns:a16="http://schemas.microsoft.com/office/drawing/2014/main" id="{60111500-6F65-4C6D-F129-3D0B50C4D21E}"/>
              </a:ext>
            </a:extLst>
          </p:cNvPr>
          <p:cNvPicPr>
            <a:picLocks noChangeAspect="1"/>
          </p:cNvPicPr>
          <p:nvPr/>
        </p:nvPicPr>
        <p:blipFill>
          <a:blip r:embed="rId4"/>
          <a:stretch>
            <a:fillRect/>
          </a:stretch>
        </p:blipFill>
        <p:spPr>
          <a:xfrm>
            <a:off x="7859531" y="1137374"/>
            <a:ext cx="3897921" cy="5286286"/>
          </a:xfrm>
          <a:prstGeom prst="rect">
            <a:avLst/>
          </a:prstGeom>
        </p:spPr>
      </p:pic>
    </p:spTree>
    <p:extLst>
      <p:ext uri="{BB962C8B-B14F-4D97-AF65-F5344CB8AC3E}">
        <p14:creationId xmlns:p14="http://schemas.microsoft.com/office/powerpoint/2010/main" val="58415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0E9A622-9996-4927-BBCD-AEE2687B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1DE3FC3-BAC1-4105-9620-4FB64EDCE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3152A54-EC62-9FB0-384F-1BF762E50697}"/>
              </a:ext>
            </a:extLst>
          </p:cNvPr>
          <p:cNvSpPr>
            <a:spLocks noGrp="1"/>
          </p:cNvSpPr>
          <p:nvPr>
            <p:ph type="title"/>
          </p:nvPr>
        </p:nvSpPr>
        <p:spPr>
          <a:xfrm>
            <a:off x="492369" y="516835"/>
            <a:ext cx="3735502" cy="2103875"/>
          </a:xfrm>
        </p:spPr>
        <p:txBody>
          <a:bodyPr vert="horz" lIns="91440" tIns="45720" rIns="91440" bIns="45720" rtlCol="0">
            <a:normAutofit/>
          </a:bodyPr>
          <a:lstStyle/>
          <a:p>
            <a:r>
              <a:rPr lang="en-US" sz="3600" b="0" i="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Distinguished Partnership Award for Curriculum Enhancement</a:t>
            </a:r>
            <a:endParaRPr lang="en-US" sz="3600">
              <a:solidFill>
                <a:srgbClr val="FFFFFF"/>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6" name="Content Placeholder 45">
            <a:extLst>
              <a:ext uri="{FF2B5EF4-FFF2-40B4-BE49-F238E27FC236}">
                <a16:creationId xmlns:a16="http://schemas.microsoft.com/office/drawing/2014/main" id="{BF9EF4A2-49C7-9ED2-5B38-F4A93E0CE30B}"/>
              </a:ext>
            </a:extLst>
          </p:cNvPr>
          <p:cNvSpPr>
            <a:spLocks noGrp="1"/>
          </p:cNvSpPr>
          <p:nvPr>
            <p:ph idx="1"/>
          </p:nvPr>
        </p:nvSpPr>
        <p:spPr>
          <a:xfrm>
            <a:off x="492371" y="2653800"/>
            <a:ext cx="3735500" cy="3335519"/>
          </a:xfrm>
        </p:spPr>
        <p:txBody>
          <a:bodyPr>
            <a:normAutofit/>
          </a:bodyPr>
          <a:lstStyle/>
          <a:p>
            <a:endParaRPr lang="en-US" sz="1500">
              <a:solidFill>
                <a:srgbClr val="FFFFFF"/>
              </a:solidFill>
            </a:endParaRPr>
          </a:p>
        </p:txBody>
      </p:sp>
      <p:sp>
        <p:nvSpPr>
          <p:cNvPr id="53" name="Rectangle 52">
            <a:extLst>
              <a:ext uri="{FF2B5EF4-FFF2-40B4-BE49-F238E27FC236}">
                <a16:creationId xmlns:a16="http://schemas.microsoft.com/office/drawing/2014/main" id="{CEF02B21-6D04-4A6A-B03E-CF7642D59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A8831FF4-B455-3A5A-48D4-897C4194380C}"/>
              </a:ext>
            </a:extLst>
          </p:cNvPr>
          <p:cNvPicPr>
            <a:picLocks noChangeAspect="1"/>
          </p:cNvPicPr>
          <p:nvPr/>
        </p:nvPicPr>
        <p:blipFill>
          <a:blip r:embed="rId3"/>
          <a:srcRect l="8733" r="19854" b="-2"/>
          <a:stretch/>
        </p:blipFill>
        <p:spPr>
          <a:xfrm>
            <a:off x="4812161" y="-2655"/>
            <a:ext cx="3606643" cy="3358597"/>
          </a:xfrm>
          <a:prstGeom prst="rect">
            <a:avLst/>
          </a:prstGeom>
        </p:spPr>
      </p:pic>
      <p:sp>
        <p:nvSpPr>
          <p:cNvPr id="55" name="Rectangle 54">
            <a:extLst>
              <a:ext uri="{FF2B5EF4-FFF2-40B4-BE49-F238E27FC236}">
                <a16:creationId xmlns:a16="http://schemas.microsoft.com/office/drawing/2014/main" id="{97E39010-823C-439A-B438-FEEDF5490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D326227A-B27D-24C8-D9C0-09ED92CA16BE}"/>
              </a:ext>
            </a:extLst>
          </p:cNvPr>
          <p:cNvPicPr>
            <a:picLocks noChangeAspect="1"/>
          </p:cNvPicPr>
          <p:nvPr/>
        </p:nvPicPr>
        <p:blipFill>
          <a:blip r:embed="rId4"/>
          <a:srcRect r="1300" b="-3"/>
          <a:stretch/>
        </p:blipFill>
        <p:spPr>
          <a:xfrm>
            <a:off x="8576279" y="10"/>
            <a:ext cx="3610035" cy="3355932"/>
          </a:xfrm>
          <a:prstGeom prst="rect">
            <a:avLst/>
          </a:prstGeom>
        </p:spPr>
      </p:pic>
      <p:pic>
        <p:nvPicPr>
          <p:cNvPr id="5" name="Content Placeholder 4">
            <a:extLst>
              <a:ext uri="{FF2B5EF4-FFF2-40B4-BE49-F238E27FC236}">
                <a16:creationId xmlns:a16="http://schemas.microsoft.com/office/drawing/2014/main" id="{123764D1-DA72-BF1B-AB10-3F96428452A8}"/>
              </a:ext>
            </a:extLst>
          </p:cNvPr>
          <p:cNvPicPr>
            <a:picLocks noChangeAspect="1"/>
          </p:cNvPicPr>
          <p:nvPr/>
        </p:nvPicPr>
        <p:blipFill>
          <a:blip r:embed="rId5"/>
          <a:srcRect t="28467" r="-2" b="26061"/>
          <a:stretch/>
        </p:blipFill>
        <p:spPr>
          <a:xfrm>
            <a:off x="4812161" y="3504904"/>
            <a:ext cx="7374154" cy="3353096"/>
          </a:xfrm>
          <a:prstGeom prst="rect">
            <a:avLst/>
          </a:prstGeom>
        </p:spPr>
      </p:pic>
    </p:spTree>
    <p:extLst>
      <p:ext uri="{BB962C8B-B14F-4D97-AF65-F5344CB8AC3E}">
        <p14:creationId xmlns:p14="http://schemas.microsoft.com/office/powerpoint/2010/main" val="328228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756B-8953-4D5B-BFEF-33B40482AF44}"/>
              </a:ext>
            </a:extLst>
          </p:cNvPr>
          <p:cNvSpPr>
            <a:spLocks noGrp="1"/>
          </p:cNvSpPr>
          <p:nvPr>
            <p:ph type="ctrTitle"/>
          </p:nvPr>
        </p:nvSpPr>
        <p:spPr/>
        <p:txBody>
          <a:bodyPr/>
          <a:lstStyle/>
          <a:p>
            <a:pPr algn="ctr"/>
            <a:r>
              <a:rPr lang="en-US" dirty="0"/>
              <a:t>Program Overview</a:t>
            </a:r>
          </a:p>
        </p:txBody>
      </p:sp>
      <p:sp>
        <p:nvSpPr>
          <p:cNvPr id="3" name="Subtitle 2">
            <a:extLst>
              <a:ext uri="{FF2B5EF4-FFF2-40B4-BE49-F238E27FC236}">
                <a16:creationId xmlns:a16="http://schemas.microsoft.com/office/drawing/2014/main" id="{D7AD40AC-6B2C-4FC8-9AA7-AAD414631C7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098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CCA Student Testimonials">
            <a:hlinkClick r:id="" action="ppaction://media"/>
            <a:extLst>
              <a:ext uri="{FF2B5EF4-FFF2-40B4-BE49-F238E27FC236}">
                <a16:creationId xmlns:a16="http://schemas.microsoft.com/office/drawing/2014/main" id="{8A6B6D95-A08B-187D-0F3C-7ED3040DFF62}"/>
              </a:ext>
            </a:extLst>
          </p:cNvPr>
          <p:cNvPicPr>
            <a:picLocks noGrp="1" noRot="1" noChangeAspect="1"/>
          </p:cNvPicPr>
          <p:nvPr>
            <p:ph idx="4294967295"/>
            <a:videoFile r:link="rId1"/>
          </p:nvPr>
        </p:nvPicPr>
        <p:blipFill>
          <a:blip r:embed="rId4"/>
          <a:stretch>
            <a:fillRect/>
          </a:stretch>
        </p:blipFill>
        <p:spPr>
          <a:xfrm>
            <a:off x="2129883" y="1544793"/>
            <a:ext cx="7119938" cy="4022725"/>
          </a:xfrm>
          <a:prstGeom prst="rect">
            <a:avLst/>
          </a:prstGeom>
        </p:spPr>
      </p:pic>
    </p:spTree>
    <p:extLst>
      <p:ext uri="{BB962C8B-B14F-4D97-AF65-F5344CB8AC3E}">
        <p14:creationId xmlns:p14="http://schemas.microsoft.com/office/powerpoint/2010/main" val="27341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Retrospect">
  <a:themeElements>
    <a:clrScheme name="CCAES">
      <a:dk1>
        <a:srgbClr val="005685"/>
      </a:dk1>
      <a:lt1>
        <a:sysClr val="window" lastClr="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6950</TotalTime>
  <Words>3777</Words>
  <Application>Microsoft Office PowerPoint</Application>
  <PresentationFormat>Widescreen</PresentationFormat>
  <Paragraphs>324</Paragraphs>
  <Slides>34</Slides>
  <Notes>34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 Display</vt:lpstr>
      <vt:lpstr>Arial</vt:lpstr>
      <vt:lpstr>Calibri</vt:lpstr>
      <vt:lpstr>Calibri Light</vt:lpstr>
      <vt:lpstr>Georgia</vt:lpstr>
      <vt:lpstr>Symbol</vt:lpstr>
      <vt:lpstr>Retrospect</vt:lpstr>
      <vt:lpstr>Partnership Luncheon</vt:lpstr>
      <vt:lpstr>PowerPoint Presentation</vt:lpstr>
      <vt:lpstr>Agenda</vt:lpstr>
      <vt:lpstr>PowerPoint Presentation</vt:lpstr>
      <vt:lpstr>Distinguished Partnership Awards</vt:lpstr>
      <vt:lpstr>Distinguished Partnership for Work-Based Learning</vt:lpstr>
      <vt:lpstr>Distinguished Partnership Award for Curriculum Enhancement</vt:lpstr>
      <vt:lpstr>Program Overview</vt:lpstr>
      <vt:lpstr>PowerPoint Presentation</vt:lpstr>
      <vt:lpstr>                 </vt:lpstr>
      <vt:lpstr>Atlanta Technical College</vt:lpstr>
      <vt:lpstr>PowerPoint Presentation</vt:lpstr>
      <vt:lpstr>Accelerated Career </vt:lpstr>
      <vt:lpstr>Your Pathway to College, Career, and Life! </vt:lpstr>
      <vt:lpstr>Partnership Opportunities</vt:lpstr>
      <vt:lpstr>Time</vt:lpstr>
      <vt:lpstr>Industry Mentor</vt:lpstr>
      <vt:lpstr>Teacher Externship Design</vt:lpstr>
      <vt:lpstr>Benefits of Teacher Externships</vt:lpstr>
      <vt:lpstr>Teacher Externship Overview</vt:lpstr>
      <vt:lpstr>Talent</vt:lpstr>
      <vt:lpstr>Career Fair  April 24, 2025 </vt:lpstr>
      <vt:lpstr>Awards Day Signing Day   May 9, 2025</vt:lpstr>
      <vt:lpstr>Work-Based Learning</vt:lpstr>
      <vt:lpstr>Work-Based Learning  @ ACCA</vt:lpstr>
      <vt:lpstr>Employer Benefits</vt:lpstr>
      <vt:lpstr>Employer Responsibilities</vt:lpstr>
      <vt:lpstr>Interested?</vt:lpstr>
      <vt:lpstr>Treasure</vt:lpstr>
      <vt:lpstr>Treasure</vt:lpstr>
      <vt:lpstr>PowerPoint Presentation</vt:lpstr>
      <vt:lpstr>PowerPoint Presentation</vt:lpstr>
      <vt:lpstr>Next Steps</vt:lpstr>
      <vt:lpstr>PowerPoint Presentation</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***Pathway***</dc:title>
  <dc:creator>Fears, Shaundra</dc:creator>
  <cp:lastModifiedBy>Dozier, Micah</cp:lastModifiedBy>
  <cp:revision>105</cp:revision>
  <cp:lastPrinted>2024-09-24T12:15:56Z</cp:lastPrinted>
  <dcterms:created xsi:type="dcterms:W3CDTF">2020-08-09T18:40:41Z</dcterms:created>
  <dcterms:modified xsi:type="dcterms:W3CDTF">2024-09-30T13:52:20Z</dcterms:modified>
</cp:coreProperties>
</file>