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597" autoAdjust="0"/>
  </p:normalViewPr>
  <p:slideViewPr>
    <p:cSldViewPr>
      <p:cViewPr varScale="1">
        <p:scale>
          <a:sx n="60" d="100"/>
          <a:sy n="60" d="100"/>
        </p:scale>
        <p:origin x="251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93796E1-5E69-479E-AFB8-E20799AD7165}" type="datetimeFigureOut">
              <a:rPr lang="en-US" smtClean="0"/>
              <a:t>3/10/2025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CD976B4-6D6F-4624-82D6-12397670ED44}" type="slidenum">
              <a:rPr lang="en-US" smtClean="0"/>
              <a:t>‹#›</a:t>
            </a:fld>
            <a:endParaRPr lang="en-US"/>
          </a:p>
        </p:txBody>
      </p:sp>
    </p:spTree>
    <p:extLst>
      <p:ext uri="{BB962C8B-B14F-4D97-AF65-F5344CB8AC3E}">
        <p14:creationId xmlns:p14="http://schemas.microsoft.com/office/powerpoint/2010/main" val="244336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Good morning everyone, and thank you for joining us today.  I’m excited to share with you a recruitment update for the 2025-26 school year. </a:t>
            </a:r>
          </a:p>
          <a:p>
            <a:endParaRPr lang="en-US" dirty="0"/>
          </a:p>
        </p:txBody>
      </p:sp>
      <p:sp>
        <p:nvSpPr>
          <p:cNvPr id="4" name="Slide Number Placeholder 3"/>
          <p:cNvSpPr>
            <a:spLocks noGrp="1"/>
          </p:cNvSpPr>
          <p:nvPr>
            <p:ph type="sldNum" sz="quarter" idx="5"/>
          </p:nvPr>
        </p:nvSpPr>
        <p:spPr/>
        <p:txBody>
          <a:bodyPr/>
          <a:lstStyle/>
          <a:p>
            <a:fld id="{DCD976B4-6D6F-4624-82D6-12397670ED44}" type="slidenum">
              <a:rPr lang="en-US" smtClean="0"/>
              <a:t>10</a:t>
            </a:fld>
            <a:endParaRPr lang="en-US"/>
          </a:p>
        </p:txBody>
      </p:sp>
    </p:spTree>
    <p:extLst>
      <p:ext uri="{BB962C8B-B14F-4D97-AF65-F5344CB8AC3E}">
        <p14:creationId xmlns:p14="http://schemas.microsoft.com/office/powerpoint/2010/main" val="255674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We are excited to share that we have received over 1,100 applications for enrollment for next year. This slide highlights applications received from each school.  The final column shows applications received as of Sunday, March 9</a:t>
            </a:r>
            <a:r>
              <a:rPr kumimoji="0" lang="en-US" sz="1200" b="0" i="0" u="none" strike="noStrike" kern="0" cap="none" spc="0" normalizeH="0" baseline="30000" noProof="0" dirty="0">
                <a:ln>
                  <a:noFill/>
                </a:ln>
                <a:solidFill>
                  <a:srgbClr val="000000"/>
                </a:solidFill>
                <a:effectLst/>
                <a:uLnTx/>
                <a:uFillTx/>
                <a:latin typeface="Calibri"/>
                <a:cs typeface="Calibri"/>
                <a:sym typeface="Calibri"/>
              </a:rPr>
              <a:t>th </a:t>
            </a:r>
            <a:r>
              <a:rPr kumimoji="0" lang="en-US" sz="1200" b="0" i="0" u="none" strike="noStrike" kern="0" cap="none" spc="0" normalizeH="0" baseline="0" noProof="0" dirty="0">
                <a:ln>
                  <a:noFill/>
                </a:ln>
                <a:solidFill>
                  <a:srgbClr val="000000"/>
                </a:solidFill>
                <a:effectLst/>
                <a:uLnTx/>
                <a:uFillTx/>
                <a:latin typeface="Calibri"/>
                <a:cs typeface="Calibri"/>
                <a:sym typeface="Calibri"/>
              </a:rPr>
              <a:t>( the application deadline was Friday, March 7</a:t>
            </a:r>
            <a:r>
              <a:rPr kumimoji="0" lang="en-US" sz="1200" b="0" i="0" u="none" strike="noStrike" kern="0" cap="none" spc="0" normalizeH="0" baseline="30000" noProof="0" dirty="0">
                <a:ln>
                  <a:noFill/>
                </a:ln>
                <a:solidFill>
                  <a:srgbClr val="000000"/>
                </a:solidFill>
                <a:effectLst/>
                <a:uLnTx/>
                <a:uFillTx/>
                <a:latin typeface="Calibri"/>
                <a:cs typeface="Calibri"/>
                <a:sym typeface="Calibri"/>
              </a:rPr>
              <a:t>th</a:t>
            </a:r>
            <a:r>
              <a:rPr kumimoji="0" lang="en-US" sz="1200" b="0" i="0" u="none" strike="noStrike" kern="0" cap="none" spc="0" normalizeH="0" baseline="0" noProof="0" dirty="0">
                <a:ln>
                  <a:noFill/>
                </a:ln>
                <a:solidFill>
                  <a:srgbClr val="000000"/>
                </a:solidFill>
                <a:effectLst/>
                <a:uLnTx/>
                <a:uFillTx/>
                <a:latin typeface="Calibri"/>
                <a:cs typeface="Calibri"/>
                <a:sym typeface="Calibri"/>
              </a:rPr>
              <a:t> ). </a:t>
            </a:r>
          </a:p>
          <a:p>
            <a:endParaRPr lang="en-US" dirty="0"/>
          </a:p>
        </p:txBody>
      </p:sp>
      <p:sp>
        <p:nvSpPr>
          <p:cNvPr id="4" name="Slide Number Placeholder 3"/>
          <p:cNvSpPr>
            <a:spLocks noGrp="1"/>
          </p:cNvSpPr>
          <p:nvPr>
            <p:ph type="sldNum" sz="quarter" idx="5"/>
          </p:nvPr>
        </p:nvSpPr>
        <p:spPr/>
        <p:txBody>
          <a:bodyPr/>
          <a:lstStyle/>
          <a:p>
            <a:fld id="{DCD976B4-6D6F-4624-82D6-12397670ED44}" type="slidenum">
              <a:rPr lang="en-US" smtClean="0"/>
              <a:t>11</a:t>
            </a:fld>
            <a:endParaRPr lang="en-US"/>
          </a:p>
        </p:txBody>
      </p:sp>
    </p:spTree>
    <p:extLst>
      <p:ext uri="{BB962C8B-B14F-4D97-AF65-F5344CB8AC3E}">
        <p14:creationId xmlns:p14="http://schemas.microsoft.com/office/powerpoint/2010/main" val="741125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Here is a closer look at applications received for individual pathways on ACCA’s campus.  As you can see, Patient Care continues to lead the way in student interest, followed by Criminal Investigations, Automotive Technology,  Infant Toddler Childcare , and Culinary Arts.</a:t>
            </a:r>
          </a:p>
          <a:p>
            <a:endParaRPr lang="en-US" dirty="0"/>
          </a:p>
        </p:txBody>
      </p:sp>
      <p:sp>
        <p:nvSpPr>
          <p:cNvPr id="4" name="Slide Number Placeholder 3"/>
          <p:cNvSpPr>
            <a:spLocks noGrp="1"/>
          </p:cNvSpPr>
          <p:nvPr>
            <p:ph type="sldNum" sz="quarter" idx="5"/>
          </p:nvPr>
        </p:nvSpPr>
        <p:spPr/>
        <p:txBody>
          <a:bodyPr/>
          <a:lstStyle/>
          <a:p>
            <a:fld id="{DCD976B4-6D6F-4624-82D6-12397670ED44}" type="slidenum">
              <a:rPr lang="en-US" smtClean="0"/>
              <a:t>12</a:t>
            </a:fld>
            <a:endParaRPr lang="en-US"/>
          </a:p>
        </p:txBody>
      </p:sp>
    </p:spTree>
    <p:extLst>
      <p:ext uri="{BB962C8B-B14F-4D97-AF65-F5344CB8AC3E}">
        <p14:creationId xmlns:p14="http://schemas.microsoft.com/office/powerpoint/2010/main" val="119665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Here are updates regarding students interested in taking classes that are held on Atlanta Tech’s campus.  We will share final updates with the board once we receive the data from Atlanta Tech.  The deadline for students to apply for programs offered on Atlanta Tech’s campus is tomorrow, Friday, March 14</a:t>
            </a:r>
            <a:r>
              <a:rPr kumimoji="0" lang="en-US" sz="1200" b="0" i="0" u="none" strike="noStrike" kern="0" cap="none" spc="0" normalizeH="0" baseline="30000" noProof="0" dirty="0">
                <a:ln>
                  <a:noFill/>
                </a:ln>
                <a:solidFill>
                  <a:srgbClr val="000000"/>
                </a:solidFill>
                <a:effectLst/>
                <a:uLnTx/>
                <a:uFillTx/>
                <a:latin typeface="Calibri"/>
                <a:cs typeface="Calibri"/>
                <a:sym typeface="Calibri"/>
              </a:rPr>
              <a:t>th</a:t>
            </a:r>
            <a:r>
              <a:rPr kumimoji="0" lang="en-US" sz="1200" b="0" i="0" u="none" strike="noStrike" kern="0" cap="none" spc="0" normalizeH="0" baseline="0" noProof="0" dirty="0">
                <a:ln>
                  <a:noFill/>
                </a:ln>
                <a:solidFill>
                  <a:srgbClr val="000000"/>
                </a:solidFill>
                <a:effectLst/>
                <a:uLnTx/>
                <a:uFillTx/>
                <a:latin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Madam Chair, that concludes the </a:t>
            </a:r>
            <a:r>
              <a:rPr kumimoji="0" lang="en-US" sz="1200" b="0" i="0" u="none" strike="noStrike" kern="0" cap="none" spc="0" normalizeH="0" baseline="0" noProof="0">
                <a:ln>
                  <a:noFill/>
                </a:ln>
                <a:solidFill>
                  <a:srgbClr val="000000"/>
                </a:solidFill>
                <a:effectLst/>
                <a:uLnTx/>
                <a:uFillTx/>
                <a:latin typeface="Calibri"/>
                <a:cs typeface="Calibri"/>
                <a:sym typeface="Calibri"/>
              </a:rPr>
              <a:t>principals report.</a:t>
            </a:r>
            <a:endParaRPr lang="en-US" dirty="0"/>
          </a:p>
        </p:txBody>
      </p:sp>
      <p:sp>
        <p:nvSpPr>
          <p:cNvPr id="4" name="Slide Number Placeholder 3"/>
          <p:cNvSpPr>
            <a:spLocks noGrp="1"/>
          </p:cNvSpPr>
          <p:nvPr>
            <p:ph type="sldNum" sz="quarter" idx="5"/>
          </p:nvPr>
        </p:nvSpPr>
        <p:spPr/>
        <p:txBody>
          <a:bodyPr/>
          <a:lstStyle/>
          <a:p>
            <a:fld id="{DCD976B4-6D6F-4624-82D6-12397670ED44}" type="slidenum">
              <a:rPr lang="en-US" smtClean="0"/>
              <a:t>13</a:t>
            </a:fld>
            <a:endParaRPr lang="en-US"/>
          </a:p>
        </p:txBody>
      </p:sp>
    </p:spTree>
    <p:extLst>
      <p:ext uri="{BB962C8B-B14F-4D97-AF65-F5344CB8AC3E}">
        <p14:creationId xmlns:p14="http://schemas.microsoft.com/office/powerpoint/2010/main" val="287135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64107" y="1069975"/>
            <a:ext cx="5876925" cy="3355975"/>
          </a:xfrm>
          <a:prstGeom prst="rect">
            <a:avLst/>
          </a:prstGeom>
        </p:spPr>
        <p:txBody>
          <a:bodyPr wrap="square" lIns="0" tIns="0" rIns="0" bIns="0">
            <a:spAutoFit/>
          </a:bodyPr>
          <a:lstStyle>
            <a:lvl1pPr>
              <a:defRPr sz="4800" b="0" i="0">
                <a:solidFill>
                  <a:srgbClr val="0D85AB"/>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3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00799"/>
            <a:ext cx="12192000" cy="457200"/>
          </a:xfrm>
          <a:custGeom>
            <a:avLst/>
            <a:gdLst/>
            <a:ahLst/>
            <a:cxnLst/>
            <a:rect l="l" t="t" r="r" b="b"/>
            <a:pathLst>
              <a:path w="12192000" h="457200">
                <a:moveTo>
                  <a:pt x="12192000" y="0"/>
                </a:moveTo>
                <a:lnTo>
                  <a:pt x="0" y="0"/>
                </a:lnTo>
                <a:lnTo>
                  <a:pt x="0" y="457199"/>
                </a:lnTo>
                <a:lnTo>
                  <a:pt x="12192000" y="457199"/>
                </a:lnTo>
                <a:lnTo>
                  <a:pt x="12192000" y="0"/>
                </a:lnTo>
                <a:close/>
              </a:path>
            </a:pathLst>
          </a:custGeom>
          <a:solidFill>
            <a:srgbClr val="ED7B29"/>
          </a:solidFill>
        </p:spPr>
        <p:txBody>
          <a:bodyPr wrap="square" lIns="0" tIns="0" rIns="0" bIns="0" rtlCol="0"/>
          <a:lstStyle/>
          <a:p>
            <a:endParaRPr/>
          </a:p>
        </p:txBody>
      </p:sp>
      <p:sp>
        <p:nvSpPr>
          <p:cNvPr id="17" name="bg object 17"/>
          <p:cNvSpPr/>
          <p:nvPr/>
        </p:nvSpPr>
        <p:spPr>
          <a:xfrm>
            <a:off x="0" y="6334319"/>
            <a:ext cx="12192000" cy="66040"/>
          </a:xfrm>
          <a:custGeom>
            <a:avLst/>
            <a:gdLst/>
            <a:ahLst/>
            <a:cxnLst/>
            <a:rect l="l" t="t" r="r" b="b"/>
            <a:pathLst>
              <a:path w="12192000" h="66039">
                <a:moveTo>
                  <a:pt x="12192000" y="0"/>
                </a:moveTo>
                <a:lnTo>
                  <a:pt x="0" y="0"/>
                </a:lnTo>
                <a:lnTo>
                  <a:pt x="0" y="65998"/>
                </a:lnTo>
                <a:lnTo>
                  <a:pt x="12192000" y="65998"/>
                </a:lnTo>
                <a:lnTo>
                  <a:pt x="12192000" y="0"/>
                </a:lnTo>
                <a:close/>
              </a:path>
            </a:pathLst>
          </a:custGeom>
          <a:solidFill>
            <a:srgbClr val="0D85A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0" i="0">
                <a:solidFill>
                  <a:srgbClr val="0D85AB"/>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3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 y="0"/>
            <a:ext cx="4051300" cy="6858000"/>
          </a:xfrm>
          <a:custGeom>
            <a:avLst/>
            <a:gdLst/>
            <a:ahLst/>
            <a:cxnLst/>
            <a:rect l="l" t="t" r="r" b="b"/>
            <a:pathLst>
              <a:path w="4051300" h="6858000">
                <a:moveTo>
                  <a:pt x="4050791" y="0"/>
                </a:moveTo>
                <a:lnTo>
                  <a:pt x="0" y="0"/>
                </a:lnTo>
                <a:lnTo>
                  <a:pt x="0" y="6858000"/>
                </a:lnTo>
                <a:lnTo>
                  <a:pt x="4050791" y="6858000"/>
                </a:lnTo>
                <a:lnTo>
                  <a:pt x="4050791" y="0"/>
                </a:lnTo>
                <a:close/>
              </a:path>
            </a:pathLst>
          </a:custGeom>
          <a:solidFill>
            <a:srgbClr val="ED7B29"/>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0" i="0">
                <a:solidFill>
                  <a:srgbClr val="0D85AB"/>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00799"/>
            <a:ext cx="12192000" cy="457200"/>
          </a:xfrm>
          <a:custGeom>
            <a:avLst/>
            <a:gdLst/>
            <a:ahLst/>
            <a:cxnLst/>
            <a:rect l="l" t="t" r="r" b="b"/>
            <a:pathLst>
              <a:path w="12192000" h="457200">
                <a:moveTo>
                  <a:pt x="12192000" y="0"/>
                </a:moveTo>
                <a:lnTo>
                  <a:pt x="0" y="0"/>
                </a:lnTo>
                <a:lnTo>
                  <a:pt x="0" y="457199"/>
                </a:lnTo>
                <a:lnTo>
                  <a:pt x="12192000" y="457199"/>
                </a:lnTo>
                <a:lnTo>
                  <a:pt x="12192000" y="0"/>
                </a:lnTo>
                <a:close/>
              </a:path>
            </a:pathLst>
          </a:custGeom>
          <a:solidFill>
            <a:srgbClr val="ED7B29"/>
          </a:solidFill>
        </p:spPr>
        <p:txBody>
          <a:bodyPr wrap="square" lIns="0" tIns="0" rIns="0" bIns="0" rtlCol="0"/>
          <a:lstStyle/>
          <a:p>
            <a:endParaRPr/>
          </a:p>
        </p:txBody>
      </p:sp>
      <p:sp>
        <p:nvSpPr>
          <p:cNvPr id="17" name="bg object 17"/>
          <p:cNvSpPr/>
          <p:nvPr/>
        </p:nvSpPr>
        <p:spPr>
          <a:xfrm>
            <a:off x="0" y="6334319"/>
            <a:ext cx="12192000" cy="66040"/>
          </a:xfrm>
          <a:custGeom>
            <a:avLst/>
            <a:gdLst/>
            <a:ahLst/>
            <a:cxnLst/>
            <a:rect l="l" t="t" r="r" b="b"/>
            <a:pathLst>
              <a:path w="12192000" h="66039">
                <a:moveTo>
                  <a:pt x="12192000" y="0"/>
                </a:moveTo>
                <a:lnTo>
                  <a:pt x="0" y="0"/>
                </a:lnTo>
                <a:lnTo>
                  <a:pt x="0" y="65998"/>
                </a:lnTo>
                <a:lnTo>
                  <a:pt x="12192000" y="65998"/>
                </a:lnTo>
                <a:lnTo>
                  <a:pt x="12192000" y="0"/>
                </a:lnTo>
                <a:close/>
              </a:path>
            </a:pathLst>
          </a:custGeom>
          <a:solidFill>
            <a:srgbClr val="0D85AB"/>
          </a:solidFill>
        </p:spPr>
        <p:txBody>
          <a:bodyPr wrap="square" lIns="0" tIns="0" rIns="0" bIns="0" rtlCol="0"/>
          <a:lstStyle/>
          <a:p>
            <a:endParaRPr/>
          </a:p>
        </p:txBody>
      </p:sp>
      <p:sp>
        <p:nvSpPr>
          <p:cNvPr id="18" name="bg object 18"/>
          <p:cNvSpPr/>
          <p:nvPr/>
        </p:nvSpPr>
        <p:spPr>
          <a:xfrm>
            <a:off x="1193533" y="1737867"/>
            <a:ext cx="9967595" cy="0"/>
          </a:xfrm>
          <a:custGeom>
            <a:avLst/>
            <a:gdLst/>
            <a:ahLst/>
            <a:cxnLst/>
            <a:rect l="l" t="t" r="r" b="b"/>
            <a:pathLst>
              <a:path w="9967595">
                <a:moveTo>
                  <a:pt x="0" y="0"/>
                </a:moveTo>
                <a:lnTo>
                  <a:pt x="9966972" y="0"/>
                </a:lnTo>
              </a:path>
            </a:pathLst>
          </a:custGeom>
          <a:ln w="9525">
            <a:solidFill>
              <a:srgbClr val="0D85AB"/>
            </a:solidFill>
          </a:ln>
        </p:spPr>
        <p:txBody>
          <a:bodyPr wrap="square" lIns="0" tIns="0" rIns="0" bIns="0" rtlCol="0"/>
          <a:lstStyle/>
          <a:p>
            <a:endParaRPr/>
          </a:p>
        </p:txBody>
      </p:sp>
      <p:pic>
        <p:nvPicPr>
          <p:cNvPr id="19" name="bg object 19"/>
          <p:cNvPicPr/>
          <p:nvPr/>
        </p:nvPicPr>
        <p:blipFill>
          <a:blip r:embed="rId2" cstate="print"/>
          <a:stretch>
            <a:fillRect/>
          </a:stretch>
        </p:blipFill>
        <p:spPr>
          <a:xfrm>
            <a:off x="9989327" y="731161"/>
            <a:ext cx="1139685" cy="644375"/>
          </a:xfrm>
          <a:prstGeom prst="rect">
            <a:avLst/>
          </a:prstGeom>
        </p:spPr>
      </p:pic>
      <p:sp>
        <p:nvSpPr>
          <p:cNvPr id="2" name="Holder 2"/>
          <p:cNvSpPr>
            <a:spLocks noGrp="1"/>
          </p:cNvSpPr>
          <p:nvPr>
            <p:ph type="title"/>
          </p:nvPr>
        </p:nvSpPr>
        <p:spPr/>
        <p:txBody>
          <a:bodyPr lIns="0" tIns="0" rIns="0" bIns="0"/>
          <a:lstStyle>
            <a:lvl1pPr>
              <a:defRPr sz="4800" b="0" i="0">
                <a:solidFill>
                  <a:srgbClr val="0D85AB"/>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175" y="6400799"/>
            <a:ext cx="12188825" cy="457200"/>
          </a:xfrm>
          <a:custGeom>
            <a:avLst/>
            <a:gdLst/>
            <a:ahLst/>
            <a:cxnLst/>
            <a:rect l="l" t="t" r="r" b="b"/>
            <a:pathLst>
              <a:path w="12188825" h="457200">
                <a:moveTo>
                  <a:pt x="12188825" y="0"/>
                </a:moveTo>
                <a:lnTo>
                  <a:pt x="0" y="0"/>
                </a:lnTo>
                <a:lnTo>
                  <a:pt x="0" y="457199"/>
                </a:lnTo>
                <a:lnTo>
                  <a:pt x="12188825" y="457199"/>
                </a:lnTo>
                <a:lnTo>
                  <a:pt x="12188825" y="0"/>
                </a:lnTo>
                <a:close/>
              </a:path>
            </a:pathLst>
          </a:custGeom>
          <a:solidFill>
            <a:srgbClr val="ED7B29"/>
          </a:solidFill>
        </p:spPr>
        <p:txBody>
          <a:bodyPr wrap="square" lIns="0" tIns="0" rIns="0" bIns="0" rtlCol="0"/>
          <a:lstStyle/>
          <a:p>
            <a:endParaRPr/>
          </a:p>
        </p:txBody>
      </p:sp>
      <p:sp>
        <p:nvSpPr>
          <p:cNvPr id="17" name="bg object 17"/>
          <p:cNvSpPr/>
          <p:nvPr/>
        </p:nvSpPr>
        <p:spPr>
          <a:xfrm>
            <a:off x="14" y="6334315"/>
            <a:ext cx="12188825" cy="64135"/>
          </a:xfrm>
          <a:custGeom>
            <a:avLst/>
            <a:gdLst/>
            <a:ahLst/>
            <a:cxnLst/>
            <a:rect l="l" t="t" r="r" b="b"/>
            <a:pathLst>
              <a:path w="12188825" h="64135">
                <a:moveTo>
                  <a:pt x="12188825" y="0"/>
                </a:moveTo>
                <a:lnTo>
                  <a:pt x="0" y="0"/>
                </a:lnTo>
                <a:lnTo>
                  <a:pt x="0" y="64008"/>
                </a:lnTo>
                <a:lnTo>
                  <a:pt x="12188825" y="64008"/>
                </a:lnTo>
                <a:lnTo>
                  <a:pt x="12188825" y="0"/>
                </a:lnTo>
                <a:close/>
              </a:path>
            </a:pathLst>
          </a:custGeom>
          <a:solidFill>
            <a:srgbClr val="0D85AB"/>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9906029" y="722906"/>
            <a:ext cx="1186691" cy="644375"/>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91083" y="407923"/>
            <a:ext cx="9257030" cy="1372311"/>
          </a:xfrm>
          <a:prstGeom prst="rect">
            <a:avLst/>
          </a:prstGeom>
        </p:spPr>
        <p:txBody>
          <a:bodyPr wrap="square" lIns="0" tIns="0" rIns="0" bIns="0">
            <a:spAutoFit/>
          </a:bodyPr>
          <a:lstStyle>
            <a:lvl1pPr>
              <a:defRPr sz="4800" b="0" i="0">
                <a:solidFill>
                  <a:srgbClr val="0D85AB"/>
                </a:solidFill>
                <a:latin typeface="Calibri"/>
                <a:cs typeface="Calibri"/>
              </a:defRPr>
            </a:lvl1pPr>
          </a:lstStyle>
          <a:p>
            <a:endParaRPr/>
          </a:p>
        </p:txBody>
      </p:sp>
      <p:sp>
        <p:nvSpPr>
          <p:cNvPr id="3" name="Holder 3"/>
          <p:cNvSpPr>
            <a:spLocks noGrp="1"/>
          </p:cNvSpPr>
          <p:nvPr>
            <p:ph type="body" idx="1"/>
          </p:nvPr>
        </p:nvSpPr>
        <p:spPr>
          <a:xfrm>
            <a:off x="1252347" y="1848738"/>
            <a:ext cx="9687305" cy="1828164"/>
          </a:xfrm>
          <a:prstGeom prst="rect">
            <a:avLst/>
          </a:prstGeom>
        </p:spPr>
        <p:txBody>
          <a:bodyPr wrap="square" lIns="0" tIns="0" rIns="0" bIns="0">
            <a:spAutoFit/>
          </a:bodyPr>
          <a:lstStyle>
            <a:lvl1pPr>
              <a:defRPr sz="13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3/10/2025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atlantapublicschools.us/domain/1025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 y="6334315"/>
            <a:ext cx="12192000" cy="523875"/>
            <a:chOff x="14" y="6334315"/>
            <a:chExt cx="12192000" cy="523875"/>
          </a:xfrm>
        </p:grpSpPr>
        <p:sp>
          <p:nvSpPr>
            <p:cNvPr id="3" name="object 3"/>
            <p:cNvSpPr/>
            <p:nvPr/>
          </p:nvSpPr>
          <p:spPr>
            <a:xfrm>
              <a:off x="3175" y="6400799"/>
              <a:ext cx="12188825" cy="457200"/>
            </a:xfrm>
            <a:custGeom>
              <a:avLst/>
              <a:gdLst/>
              <a:ahLst/>
              <a:cxnLst/>
              <a:rect l="l" t="t" r="r" b="b"/>
              <a:pathLst>
                <a:path w="12188825" h="457200">
                  <a:moveTo>
                    <a:pt x="12188825" y="0"/>
                  </a:moveTo>
                  <a:lnTo>
                    <a:pt x="0" y="0"/>
                  </a:lnTo>
                  <a:lnTo>
                    <a:pt x="0" y="457199"/>
                  </a:lnTo>
                  <a:lnTo>
                    <a:pt x="12188825" y="457199"/>
                  </a:lnTo>
                  <a:lnTo>
                    <a:pt x="12188825" y="0"/>
                  </a:lnTo>
                  <a:close/>
                </a:path>
              </a:pathLst>
            </a:custGeom>
            <a:solidFill>
              <a:srgbClr val="ED7B29"/>
            </a:solidFill>
          </p:spPr>
          <p:txBody>
            <a:bodyPr wrap="square" lIns="0" tIns="0" rIns="0" bIns="0" rtlCol="0"/>
            <a:lstStyle/>
            <a:p>
              <a:endParaRPr/>
            </a:p>
          </p:txBody>
        </p:sp>
        <p:sp>
          <p:nvSpPr>
            <p:cNvPr id="4" name="object 4"/>
            <p:cNvSpPr/>
            <p:nvPr/>
          </p:nvSpPr>
          <p:spPr>
            <a:xfrm>
              <a:off x="14" y="6334315"/>
              <a:ext cx="12188825" cy="64135"/>
            </a:xfrm>
            <a:custGeom>
              <a:avLst/>
              <a:gdLst/>
              <a:ahLst/>
              <a:cxnLst/>
              <a:rect l="l" t="t" r="r" b="b"/>
              <a:pathLst>
                <a:path w="12188825" h="64135">
                  <a:moveTo>
                    <a:pt x="12188825" y="0"/>
                  </a:moveTo>
                  <a:lnTo>
                    <a:pt x="0" y="0"/>
                  </a:lnTo>
                  <a:lnTo>
                    <a:pt x="0" y="64008"/>
                  </a:lnTo>
                  <a:lnTo>
                    <a:pt x="12188825" y="64008"/>
                  </a:lnTo>
                  <a:lnTo>
                    <a:pt x="12188825" y="0"/>
                  </a:lnTo>
                  <a:close/>
                </a:path>
              </a:pathLst>
            </a:custGeom>
            <a:solidFill>
              <a:srgbClr val="0D85AB"/>
            </a:solidFill>
          </p:spPr>
          <p:txBody>
            <a:bodyPr wrap="square" lIns="0" tIns="0" rIns="0" bIns="0" rtlCol="0"/>
            <a:lstStyle/>
            <a:p>
              <a:endParaRPr/>
            </a:p>
          </p:txBody>
        </p:sp>
      </p:grpSp>
      <p:sp>
        <p:nvSpPr>
          <p:cNvPr id="5" name="object 5"/>
          <p:cNvSpPr/>
          <p:nvPr/>
        </p:nvSpPr>
        <p:spPr>
          <a:xfrm>
            <a:off x="1207655" y="4343400"/>
            <a:ext cx="9875520" cy="0"/>
          </a:xfrm>
          <a:custGeom>
            <a:avLst/>
            <a:gdLst/>
            <a:ahLst/>
            <a:cxnLst/>
            <a:rect l="l" t="t" r="r" b="b"/>
            <a:pathLst>
              <a:path w="9875520">
                <a:moveTo>
                  <a:pt x="0" y="0"/>
                </a:moveTo>
                <a:lnTo>
                  <a:pt x="9875507" y="0"/>
                </a:lnTo>
              </a:path>
            </a:pathLst>
          </a:custGeom>
          <a:ln w="9525">
            <a:solidFill>
              <a:srgbClr val="0D85AB"/>
            </a:solidFill>
          </a:ln>
        </p:spPr>
        <p:txBody>
          <a:bodyPr wrap="square" lIns="0" tIns="0" rIns="0" bIns="0" rtlCol="0"/>
          <a:lstStyle/>
          <a:p>
            <a:endParaRPr/>
          </a:p>
        </p:txBody>
      </p:sp>
      <p:pic>
        <p:nvPicPr>
          <p:cNvPr id="6" name="object 6"/>
          <p:cNvPicPr/>
          <p:nvPr/>
        </p:nvPicPr>
        <p:blipFill>
          <a:blip r:embed="rId2" cstate="print"/>
          <a:stretch>
            <a:fillRect/>
          </a:stretch>
        </p:blipFill>
        <p:spPr>
          <a:xfrm>
            <a:off x="4943732" y="844430"/>
            <a:ext cx="2267955" cy="1280278"/>
          </a:xfrm>
          <a:prstGeom prst="rect">
            <a:avLst/>
          </a:prstGeom>
        </p:spPr>
      </p:pic>
      <p:sp>
        <p:nvSpPr>
          <p:cNvPr id="7" name="object 7"/>
          <p:cNvSpPr txBox="1">
            <a:spLocks noGrp="1"/>
          </p:cNvSpPr>
          <p:nvPr>
            <p:ph type="title"/>
          </p:nvPr>
        </p:nvSpPr>
        <p:spPr>
          <a:xfrm>
            <a:off x="1480185" y="2490038"/>
            <a:ext cx="9291955" cy="1031875"/>
          </a:xfrm>
          <a:prstGeom prst="rect">
            <a:avLst/>
          </a:prstGeom>
        </p:spPr>
        <p:txBody>
          <a:bodyPr vert="horz" wrap="square" lIns="0" tIns="12700" rIns="0" bIns="0" rtlCol="0">
            <a:spAutoFit/>
          </a:bodyPr>
          <a:lstStyle/>
          <a:p>
            <a:pPr marL="12700">
              <a:lnSpc>
                <a:spcPct val="100000"/>
              </a:lnSpc>
              <a:spcBef>
                <a:spcPts val="100"/>
              </a:spcBef>
            </a:pPr>
            <a:r>
              <a:rPr sz="6600" dirty="0"/>
              <a:t>Board</a:t>
            </a:r>
            <a:r>
              <a:rPr sz="6600" spc="-55" dirty="0"/>
              <a:t> </a:t>
            </a:r>
            <a:r>
              <a:rPr sz="6600" dirty="0"/>
              <a:t>of</a:t>
            </a:r>
            <a:r>
              <a:rPr sz="6600" spc="-25" dirty="0"/>
              <a:t> </a:t>
            </a:r>
            <a:r>
              <a:rPr sz="6600" dirty="0"/>
              <a:t>Directors</a:t>
            </a:r>
            <a:r>
              <a:rPr sz="6600" spc="-55" dirty="0"/>
              <a:t> </a:t>
            </a:r>
            <a:r>
              <a:rPr sz="6600" spc="-10" dirty="0"/>
              <a:t>Meeting</a:t>
            </a:r>
            <a:endParaRPr sz="6600"/>
          </a:p>
        </p:txBody>
      </p:sp>
      <p:sp>
        <p:nvSpPr>
          <p:cNvPr id="8" name="object 8"/>
          <p:cNvSpPr txBox="1"/>
          <p:nvPr/>
        </p:nvSpPr>
        <p:spPr>
          <a:xfrm>
            <a:off x="2717673" y="3459860"/>
            <a:ext cx="6816090" cy="1872614"/>
          </a:xfrm>
          <a:prstGeom prst="rect">
            <a:avLst/>
          </a:prstGeom>
        </p:spPr>
        <p:txBody>
          <a:bodyPr vert="horz" wrap="square" lIns="0" tIns="12065" rIns="0" bIns="0" rtlCol="0">
            <a:spAutoFit/>
          </a:bodyPr>
          <a:lstStyle/>
          <a:p>
            <a:pPr marL="635" algn="ctr">
              <a:lnSpc>
                <a:spcPts val="3110"/>
              </a:lnSpc>
              <a:spcBef>
                <a:spcPts val="95"/>
              </a:spcBef>
            </a:pPr>
            <a:r>
              <a:rPr sz="2800" i="1" dirty="0">
                <a:solidFill>
                  <a:srgbClr val="0D85AB"/>
                </a:solidFill>
                <a:latin typeface="Calibri"/>
                <a:cs typeface="Calibri"/>
              </a:rPr>
              <a:t>Good</a:t>
            </a:r>
            <a:r>
              <a:rPr sz="2800" i="1" spc="-70" dirty="0">
                <a:solidFill>
                  <a:srgbClr val="0D85AB"/>
                </a:solidFill>
                <a:latin typeface="Calibri"/>
                <a:cs typeface="Calibri"/>
              </a:rPr>
              <a:t> </a:t>
            </a:r>
            <a:r>
              <a:rPr sz="2800" i="1" dirty="0">
                <a:solidFill>
                  <a:srgbClr val="0D85AB"/>
                </a:solidFill>
                <a:latin typeface="Calibri"/>
                <a:cs typeface="Calibri"/>
              </a:rPr>
              <a:t>morning,</a:t>
            </a:r>
            <a:r>
              <a:rPr sz="2800" i="1" spc="-60" dirty="0">
                <a:solidFill>
                  <a:srgbClr val="0D85AB"/>
                </a:solidFill>
                <a:latin typeface="Calibri"/>
                <a:cs typeface="Calibri"/>
              </a:rPr>
              <a:t> </a:t>
            </a:r>
            <a:r>
              <a:rPr sz="2800" i="1" spc="-10" dirty="0">
                <a:solidFill>
                  <a:srgbClr val="0D85AB"/>
                </a:solidFill>
                <a:latin typeface="Calibri"/>
                <a:cs typeface="Calibri"/>
              </a:rPr>
              <a:t>everyone!</a:t>
            </a:r>
            <a:endParaRPr sz="2800">
              <a:latin typeface="Calibri"/>
              <a:cs typeface="Calibri"/>
            </a:endParaRPr>
          </a:p>
          <a:p>
            <a:pPr algn="ctr">
              <a:lnSpc>
                <a:spcPts val="3110"/>
              </a:lnSpc>
              <a:tabLst>
                <a:tab pos="3691890" algn="l"/>
              </a:tabLst>
            </a:pPr>
            <a:r>
              <a:rPr sz="2800" i="1" dirty="0">
                <a:solidFill>
                  <a:srgbClr val="0D85AB"/>
                </a:solidFill>
                <a:latin typeface="Calibri"/>
                <a:cs typeface="Calibri"/>
              </a:rPr>
              <a:t>Thank</a:t>
            </a:r>
            <a:r>
              <a:rPr sz="2800" i="1" spc="-45" dirty="0">
                <a:solidFill>
                  <a:srgbClr val="0D85AB"/>
                </a:solidFill>
                <a:latin typeface="Calibri"/>
                <a:cs typeface="Calibri"/>
              </a:rPr>
              <a:t> </a:t>
            </a:r>
            <a:r>
              <a:rPr sz="2800" i="1" dirty="0">
                <a:solidFill>
                  <a:srgbClr val="0D85AB"/>
                </a:solidFill>
                <a:latin typeface="Calibri"/>
                <a:cs typeface="Calibri"/>
              </a:rPr>
              <a:t>you</a:t>
            </a:r>
            <a:r>
              <a:rPr sz="2800" i="1" spc="-40" dirty="0">
                <a:solidFill>
                  <a:srgbClr val="0D85AB"/>
                </a:solidFill>
                <a:latin typeface="Calibri"/>
                <a:cs typeface="Calibri"/>
              </a:rPr>
              <a:t> </a:t>
            </a:r>
            <a:r>
              <a:rPr sz="2800" i="1" dirty="0">
                <a:solidFill>
                  <a:srgbClr val="0D85AB"/>
                </a:solidFill>
                <a:latin typeface="Calibri"/>
                <a:cs typeface="Calibri"/>
              </a:rPr>
              <a:t>for</a:t>
            </a:r>
            <a:r>
              <a:rPr sz="2800" i="1" spc="-35" dirty="0">
                <a:solidFill>
                  <a:srgbClr val="0D85AB"/>
                </a:solidFill>
                <a:latin typeface="Calibri"/>
                <a:cs typeface="Calibri"/>
              </a:rPr>
              <a:t> </a:t>
            </a:r>
            <a:r>
              <a:rPr sz="2800" i="1" dirty="0">
                <a:solidFill>
                  <a:srgbClr val="0D85AB"/>
                </a:solidFill>
                <a:latin typeface="Calibri"/>
                <a:cs typeface="Calibri"/>
              </a:rPr>
              <a:t>joining</a:t>
            </a:r>
            <a:r>
              <a:rPr sz="2800" i="1" spc="-35" dirty="0">
                <a:solidFill>
                  <a:srgbClr val="0D85AB"/>
                </a:solidFill>
                <a:latin typeface="Calibri"/>
                <a:cs typeface="Calibri"/>
              </a:rPr>
              <a:t> </a:t>
            </a:r>
            <a:r>
              <a:rPr sz="2800" i="1" spc="-25" dirty="0">
                <a:solidFill>
                  <a:srgbClr val="0D85AB"/>
                </a:solidFill>
                <a:latin typeface="Calibri"/>
                <a:cs typeface="Calibri"/>
              </a:rPr>
              <a:t>us.</a:t>
            </a:r>
            <a:r>
              <a:rPr sz="2800" i="1" dirty="0">
                <a:solidFill>
                  <a:srgbClr val="0D85AB"/>
                </a:solidFill>
                <a:latin typeface="Calibri"/>
                <a:cs typeface="Calibri"/>
              </a:rPr>
              <a:t>	We</a:t>
            </a:r>
            <a:r>
              <a:rPr sz="2800" i="1" spc="-10" dirty="0">
                <a:solidFill>
                  <a:srgbClr val="0D85AB"/>
                </a:solidFill>
                <a:latin typeface="Calibri"/>
                <a:cs typeface="Calibri"/>
              </a:rPr>
              <a:t> </a:t>
            </a:r>
            <a:r>
              <a:rPr sz="2800" i="1" dirty="0">
                <a:solidFill>
                  <a:srgbClr val="0D85AB"/>
                </a:solidFill>
                <a:latin typeface="Calibri"/>
                <a:cs typeface="Calibri"/>
              </a:rPr>
              <a:t>will</a:t>
            </a:r>
            <a:r>
              <a:rPr sz="2800" i="1" spc="-20" dirty="0">
                <a:solidFill>
                  <a:srgbClr val="0D85AB"/>
                </a:solidFill>
                <a:latin typeface="Calibri"/>
                <a:cs typeface="Calibri"/>
              </a:rPr>
              <a:t> </a:t>
            </a:r>
            <a:r>
              <a:rPr sz="2800" i="1" dirty="0">
                <a:solidFill>
                  <a:srgbClr val="0D85AB"/>
                </a:solidFill>
                <a:latin typeface="Calibri"/>
                <a:cs typeface="Calibri"/>
              </a:rPr>
              <a:t>begin</a:t>
            </a:r>
            <a:r>
              <a:rPr sz="2800" i="1" spc="-25" dirty="0">
                <a:solidFill>
                  <a:srgbClr val="0D85AB"/>
                </a:solidFill>
                <a:latin typeface="Calibri"/>
                <a:cs typeface="Calibri"/>
              </a:rPr>
              <a:t> </a:t>
            </a:r>
            <a:r>
              <a:rPr sz="2800" i="1" spc="-10" dirty="0">
                <a:solidFill>
                  <a:srgbClr val="0D85AB"/>
                </a:solidFill>
                <a:latin typeface="Calibri"/>
                <a:cs typeface="Calibri"/>
              </a:rPr>
              <a:t>shortly.</a:t>
            </a:r>
            <a:endParaRPr sz="2800">
              <a:latin typeface="Calibri"/>
              <a:cs typeface="Calibri"/>
            </a:endParaRPr>
          </a:p>
          <a:p>
            <a:pPr marL="8255" algn="ctr">
              <a:lnSpc>
                <a:spcPct val="100000"/>
              </a:lnSpc>
              <a:spcBef>
                <a:spcPts val="1450"/>
              </a:spcBef>
            </a:pPr>
            <a:r>
              <a:rPr sz="2400" dirty="0">
                <a:latin typeface="Calibri"/>
                <a:cs typeface="Calibri"/>
              </a:rPr>
              <a:t>March</a:t>
            </a:r>
            <a:r>
              <a:rPr sz="2400" spc="-15" dirty="0">
                <a:latin typeface="Calibri"/>
                <a:cs typeface="Calibri"/>
              </a:rPr>
              <a:t> </a:t>
            </a:r>
            <a:r>
              <a:rPr sz="2400" dirty="0">
                <a:latin typeface="Calibri"/>
                <a:cs typeface="Calibri"/>
              </a:rPr>
              <a:t>13,</a:t>
            </a:r>
            <a:r>
              <a:rPr sz="2400" spc="-10" dirty="0">
                <a:latin typeface="Calibri"/>
                <a:cs typeface="Calibri"/>
              </a:rPr>
              <a:t> </a:t>
            </a:r>
            <a:r>
              <a:rPr sz="2400" spc="-20" dirty="0">
                <a:latin typeface="Calibri"/>
                <a:cs typeface="Calibri"/>
              </a:rPr>
              <a:t>2025</a:t>
            </a:r>
            <a:endParaRPr sz="2400">
              <a:latin typeface="Calibri"/>
              <a:cs typeface="Calibri"/>
            </a:endParaRPr>
          </a:p>
          <a:p>
            <a:pPr marL="8890" algn="ctr">
              <a:lnSpc>
                <a:spcPct val="100000"/>
              </a:lnSpc>
              <a:spcBef>
                <a:spcPts val="1120"/>
              </a:spcBef>
            </a:pPr>
            <a:r>
              <a:rPr sz="2400" dirty="0">
                <a:latin typeface="Calibri"/>
                <a:cs typeface="Calibri"/>
              </a:rPr>
              <a:t>8</a:t>
            </a:r>
            <a:r>
              <a:rPr sz="2400" spc="-10" dirty="0">
                <a:latin typeface="Calibri"/>
                <a:cs typeface="Calibri"/>
              </a:rPr>
              <a:t> </a:t>
            </a:r>
            <a:r>
              <a:rPr sz="2400" spc="-20" dirty="0">
                <a:latin typeface="Calibri"/>
                <a:cs typeface="Calibri"/>
              </a:rPr>
              <a:t>A.M.</a:t>
            </a:r>
            <a:endParaRPr sz="24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C7C30"/>
          </a:solidFill>
        </p:spPr>
        <p:txBody>
          <a:bodyPr wrap="square" lIns="0" tIns="0" rIns="0" bIns="0" rtlCol="0"/>
          <a:lstStyle/>
          <a:p>
            <a:endParaRPr/>
          </a:p>
        </p:txBody>
      </p:sp>
      <p:sp>
        <p:nvSpPr>
          <p:cNvPr id="3" name="object 3"/>
          <p:cNvSpPr/>
          <p:nvPr/>
        </p:nvSpPr>
        <p:spPr>
          <a:xfrm>
            <a:off x="2815970" y="148970"/>
            <a:ext cx="6560184" cy="6560184"/>
          </a:xfrm>
          <a:custGeom>
            <a:avLst/>
            <a:gdLst/>
            <a:ahLst/>
            <a:cxnLst/>
            <a:rect l="l" t="t" r="r" b="b"/>
            <a:pathLst>
              <a:path w="6560184" h="6560184">
                <a:moveTo>
                  <a:pt x="3280029" y="0"/>
                </a:moveTo>
                <a:lnTo>
                  <a:pt x="3231588" y="350"/>
                </a:lnTo>
                <a:lnTo>
                  <a:pt x="3183317" y="1398"/>
                </a:lnTo>
                <a:lnTo>
                  <a:pt x="3135219" y="3139"/>
                </a:lnTo>
                <a:lnTo>
                  <a:pt x="3087300" y="5567"/>
                </a:lnTo>
                <a:lnTo>
                  <a:pt x="3039564" y="8679"/>
                </a:lnTo>
                <a:lnTo>
                  <a:pt x="2992016" y="12470"/>
                </a:lnTo>
                <a:lnTo>
                  <a:pt x="2944662" y="16934"/>
                </a:lnTo>
                <a:lnTo>
                  <a:pt x="2897505" y="22066"/>
                </a:lnTo>
                <a:lnTo>
                  <a:pt x="2850550" y="27863"/>
                </a:lnTo>
                <a:lnTo>
                  <a:pt x="2803803" y="34319"/>
                </a:lnTo>
                <a:lnTo>
                  <a:pt x="2757268" y="41429"/>
                </a:lnTo>
                <a:lnTo>
                  <a:pt x="2710949" y="49189"/>
                </a:lnTo>
                <a:lnTo>
                  <a:pt x="2664853" y="57593"/>
                </a:lnTo>
                <a:lnTo>
                  <a:pt x="2618983" y="66637"/>
                </a:lnTo>
                <a:lnTo>
                  <a:pt x="2573345" y="76317"/>
                </a:lnTo>
                <a:lnTo>
                  <a:pt x="2527942" y="86626"/>
                </a:lnTo>
                <a:lnTo>
                  <a:pt x="2482781" y="97562"/>
                </a:lnTo>
                <a:lnTo>
                  <a:pt x="2437865" y="109118"/>
                </a:lnTo>
                <a:lnTo>
                  <a:pt x="2393200" y="121289"/>
                </a:lnTo>
                <a:lnTo>
                  <a:pt x="2348791" y="134072"/>
                </a:lnTo>
                <a:lnTo>
                  <a:pt x="2304642" y="147462"/>
                </a:lnTo>
                <a:lnTo>
                  <a:pt x="2260757" y="161452"/>
                </a:lnTo>
                <a:lnTo>
                  <a:pt x="2217143" y="176040"/>
                </a:lnTo>
                <a:lnTo>
                  <a:pt x="2173803" y="191219"/>
                </a:lnTo>
                <a:lnTo>
                  <a:pt x="2130742" y="206985"/>
                </a:lnTo>
                <a:lnTo>
                  <a:pt x="2087966" y="223333"/>
                </a:lnTo>
                <a:lnTo>
                  <a:pt x="2045479" y="240259"/>
                </a:lnTo>
                <a:lnTo>
                  <a:pt x="2003286" y="257758"/>
                </a:lnTo>
                <a:lnTo>
                  <a:pt x="1961391" y="275824"/>
                </a:lnTo>
                <a:lnTo>
                  <a:pt x="1919800" y="294454"/>
                </a:lnTo>
                <a:lnTo>
                  <a:pt x="1878517" y="313641"/>
                </a:lnTo>
                <a:lnTo>
                  <a:pt x="1837547" y="333382"/>
                </a:lnTo>
                <a:lnTo>
                  <a:pt x="1796895" y="353672"/>
                </a:lnTo>
                <a:lnTo>
                  <a:pt x="1756566" y="374505"/>
                </a:lnTo>
                <a:lnTo>
                  <a:pt x="1716564" y="395878"/>
                </a:lnTo>
                <a:lnTo>
                  <a:pt x="1676894" y="417784"/>
                </a:lnTo>
                <a:lnTo>
                  <a:pt x="1637562" y="440220"/>
                </a:lnTo>
                <a:lnTo>
                  <a:pt x="1598572" y="463181"/>
                </a:lnTo>
                <a:lnTo>
                  <a:pt x="1559928" y="486661"/>
                </a:lnTo>
                <a:lnTo>
                  <a:pt x="1521636" y="510656"/>
                </a:lnTo>
                <a:lnTo>
                  <a:pt x="1483700" y="535161"/>
                </a:lnTo>
                <a:lnTo>
                  <a:pt x="1446125" y="560172"/>
                </a:lnTo>
                <a:lnTo>
                  <a:pt x="1408916" y="585683"/>
                </a:lnTo>
                <a:lnTo>
                  <a:pt x="1372078" y="611690"/>
                </a:lnTo>
                <a:lnTo>
                  <a:pt x="1335616" y="638188"/>
                </a:lnTo>
                <a:lnTo>
                  <a:pt x="1299534" y="665172"/>
                </a:lnTo>
                <a:lnTo>
                  <a:pt x="1263837" y="692638"/>
                </a:lnTo>
                <a:lnTo>
                  <a:pt x="1228530" y="720579"/>
                </a:lnTo>
                <a:lnTo>
                  <a:pt x="1193618" y="748993"/>
                </a:lnTo>
                <a:lnTo>
                  <a:pt x="1159105" y="777873"/>
                </a:lnTo>
                <a:lnTo>
                  <a:pt x="1124997" y="807216"/>
                </a:lnTo>
                <a:lnTo>
                  <a:pt x="1091298" y="837015"/>
                </a:lnTo>
                <a:lnTo>
                  <a:pt x="1058014" y="867268"/>
                </a:lnTo>
                <a:lnTo>
                  <a:pt x="1025147" y="897968"/>
                </a:lnTo>
                <a:lnTo>
                  <a:pt x="992705" y="929110"/>
                </a:lnTo>
                <a:lnTo>
                  <a:pt x="960691" y="960691"/>
                </a:lnTo>
                <a:lnTo>
                  <a:pt x="929110" y="992705"/>
                </a:lnTo>
                <a:lnTo>
                  <a:pt x="897968" y="1025147"/>
                </a:lnTo>
                <a:lnTo>
                  <a:pt x="867268" y="1058014"/>
                </a:lnTo>
                <a:lnTo>
                  <a:pt x="837015" y="1091298"/>
                </a:lnTo>
                <a:lnTo>
                  <a:pt x="807216" y="1124997"/>
                </a:lnTo>
                <a:lnTo>
                  <a:pt x="777873" y="1159105"/>
                </a:lnTo>
                <a:lnTo>
                  <a:pt x="748993" y="1193618"/>
                </a:lnTo>
                <a:lnTo>
                  <a:pt x="720579" y="1228530"/>
                </a:lnTo>
                <a:lnTo>
                  <a:pt x="692638" y="1263837"/>
                </a:lnTo>
                <a:lnTo>
                  <a:pt x="665172" y="1299534"/>
                </a:lnTo>
                <a:lnTo>
                  <a:pt x="638188" y="1335616"/>
                </a:lnTo>
                <a:lnTo>
                  <a:pt x="611690" y="1372078"/>
                </a:lnTo>
                <a:lnTo>
                  <a:pt x="585683" y="1408916"/>
                </a:lnTo>
                <a:lnTo>
                  <a:pt x="560172" y="1446125"/>
                </a:lnTo>
                <a:lnTo>
                  <a:pt x="535161" y="1483700"/>
                </a:lnTo>
                <a:lnTo>
                  <a:pt x="510656" y="1521636"/>
                </a:lnTo>
                <a:lnTo>
                  <a:pt x="486661" y="1559928"/>
                </a:lnTo>
                <a:lnTo>
                  <a:pt x="463181" y="1598572"/>
                </a:lnTo>
                <a:lnTo>
                  <a:pt x="440220" y="1637562"/>
                </a:lnTo>
                <a:lnTo>
                  <a:pt x="417784" y="1676894"/>
                </a:lnTo>
                <a:lnTo>
                  <a:pt x="395878" y="1716564"/>
                </a:lnTo>
                <a:lnTo>
                  <a:pt x="374505" y="1756566"/>
                </a:lnTo>
                <a:lnTo>
                  <a:pt x="353672" y="1796895"/>
                </a:lnTo>
                <a:lnTo>
                  <a:pt x="333382" y="1837547"/>
                </a:lnTo>
                <a:lnTo>
                  <a:pt x="313641" y="1878517"/>
                </a:lnTo>
                <a:lnTo>
                  <a:pt x="294454" y="1919800"/>
                </a:lnTo>
                <a:lnTo>
                  <a:pt x="275824" y="1961391"/>
                </a:lnTo>
                <a:lnTo>
                  <a:pt x="257758" y="2003286"/>
                </a:lnTo>
                <a:lnTo>
                  <a:pt x="240259" y="2045479"/>
                </a:lnTo>
                <a:lnTo>
                  <a:pt x="223333" y="2087966"/>
                </a:lnTo>
                <a:lnTo>
                  <a:pt x="206985" y="2130742"/>
                </a:lnTo>
                <a:lnTo>
                  <a:pt x="191219" y="2173803"/>
                </a:lnTo>
                <a:lnTo>
                  <a:pt x="176040" y="2217143"/>
                </a:lnTo>
                <a:lnTo>
                  <a:pt x="161452" y="2260757"/>
                </a:lnTo>
                <a:lnTo>
                  <a:pt x="147462" y="2304642"/>
                </a:lnTo>
                <a:lnTo>
                  <a:pt x="134072" y="2348791"/>
                </a:lnTo>
                <a:lnTo>
                  <a:pt x="121289" y="2393200"/>
                </a:lnTo>
                <a:lnTo>
                  <a:pt x="109118" y="2437865"/>
                </a:lnTo>
                <a:lnTo>
                  <a:pt x="97562" y="2482781"/>
                </a:lnTo>
                <a:lnTo>
                  <a:pt x="86626" y="2527942"/>
                </a:lnTo>
                <a:lnTo>
                  <a:pt x="76317" y="2573345"/>
                </a:lnTo>
                <a:lnTo>
                  <a:pt x="66637" y="2618983"/>
                </a:lnTo>
                <a:lnTo>
                  <a:pt x="57593" y="2664853"/>
                </a:lnTo>
                <a:lnTo>
                  <a:pt x="49189" y="2710949"/>
                </a:lnTo>
                <a:lnTo>
                  <a:pt x="41429" y="2757268"/>
                </a:lnTo>
                <a:lnTo>
                  <a:pt x="34319" y="2803803"/>
                </a:lnTo>
                <a:lnTo>
                  <a:pt x="27863" y="2850550"/>
                </a:lnTo>
                <a:lnTo>
                  <a:pt x="22066" y="2897504"/>
                </a:lnTo>
                <a:lnTo>
                  <a:pt x="16934" y="2944662"/>
                </a:lnTo>
                <a:lnTo>
                  <a:pt x="12470" y="2992016"/>
                </a:lnTo>
                <a:lnTo>
                  <a:pt x="8679" y="3039564"/>
                </a:lnTo>
                <a:lnTo>
                  <a:pt x="5567" y="3087300"/>
                </a:lnTo>
                <a:lnTo>
                  <a:pt x="3139" y="3135219"/>
                </a:lnTo>
                <a:lnTo>
                  <a:pt x="1398" y="3183317"/>
                </a:lnTo>
                <a:lnTo>
                  <a:pt x="350" y="3231588"/>
                </a:lnTo>
                <a:lnTo>
                  <a:pt x="0" y="3280029"/>
                </a:lnTo>
                <a:lnTo>
                  <a:pt x="350" y="3328469"/>
                </a:lnTo>
                <a:lnTo>
                  <a:pt x="1398" y="3376740"/>
                </a:lnTo>
                <a:lnTo>
                  <a:pt x="3139" y="3424838"/>
                </a:lnTo>
                <a:lnTo>
                  <a:pt x="5567" y="3472757"/>
                </a:lnTo>
                <a:lnTo>
                  <a:pt x="8679" y="3520493"/>
                </a:lnTo>
                <a:lnTo>
                  <a:pt x="12470" y="3568041"/>
                </a:lnTo>
                <a:lnTo>
                  <a:pt x="16934" y="3615396"/>
                </a:lnTo>
                <a:lnTo>
                  <a:pt x="22066" y="3662553"/>
                </a:lnTo>
                <a:lnTo>
                  <a:pt x="27863" y="3709508"/>
                </a:lnTo>
                <a:lnTo>
                  <a:pt x="34319" y="3756255"/>
                </a:lnTo>
                <a:lnTo>
                  <a:pt x="41429" y="3802791"/>
                </a:lnTo>
                <a:lnTo>
                  <a:pt x="49189" y="3849109"/>
                </a:lnTo>
                <a:lnTo>
                  <a:pt x="57593" y="3895205"/>
                </a:lnTo>
                <a:lnTo>
                  <a:pt x="66637" y="3941076"/>
                </a:lnTo>
                <a:lnTo>
                  <a:pt x="76317" y="3986714"/>
                </a:lnTo>
                <a:lnTo>
                  <a:pt x="86626" y="4032117"/>
                </a:lnTo>
                <a:lnTo>
                  <a:pt x="97562" y="4077278"/>
                </a:lnTo>
                <a:lnTo>
                  <a:pt x="109118" y="4122194"/>
                </a:lnTo>
                <a:lnTo>
                  <a:pt x="121289" y="4166859"/>
                </a:lnTo>
                <a:lnTo>
                  <a:pt x="134072" y="4211269"/>
                </a:lnTo>
                <a:lnTo>
                  <a:pt x="147462" y="4255419"/>
                </a:lnTo>
                <a:lnTo>
                  <a:pt x="161452" y="4299304"/>
                </a:lnTo>
                <a:lnTo>
                  <a:pt x="176040" y="4342918"/>
                </a:lnTo>
                <a:lnTo>
                  <a:pt x="191219" y="4386259"/>
                </a:lnTo>
                <a:lnTo>
                  <a:pt x="206985" y="4429320"/>
                </a:lnTo>
                <a:lnTo>
                  <a:pt x="223333" y="4472096"/>
                </a:lnTo>
                <a:lnTo>
                  <a:pt x="240259" y="4514584"/>
                </a:lnTo>
                <a:lnTo>
                  <a:pt x="257758" y="4556777"/>
                </a:lnTo>
                <a:lnTo>
                  <a:pt x="275824" y="4598672"/>
                </a:lnTo>
                <a:lnTo>
                  <a:pt x="294454" y="4640264"/>
                </a:lnTo>
                <a:lnTo>
                  <a:pt x="313641" y="4681547"/>
                </a:lnTo>
                <a:lnTo>
                  <a:pt x="333382" y="4722518"/>
                </a:lnTo>
                <a:lnTo>
                  <a:pt x="353672" y="4763170"/>
                </a:lnTo>
                <a:lnTo>
                  <a:pt x="374505" y="4803500"/>
                </a:lnTo>
                <a:lnTo>
                  <a:pt x="395878" y="4843502"/>
                </a:lnTo>
                <a:lnTo>
                  <a:pt x="417784" y="4883172"/>
                </a:lnTo>
                <a:lnTo>
                  <a:pt x="440220" y="4922505"/>
                </a:lnTo>
                <a:lnTo>
                  <a:pt x="463181" y="4961496"/>
                </a:lnTo>
                <a:lnTo>
                  <a:pt x="486661" y="5000140"/>
                </a:lnTo>
                <a:lnTo>
                  <a:pt x="510656" y="5038432"/>
                </a:lnTo>
                <a:lnTo>
                  <a:pt x="535161" y="5076369"/>
                </a:lnTo>
                <a:lnTo>
                  <a:pt x="560172" y="5113944"/>
                </a:lnTo>
                <a:lnTo>
                  <a:pt x="585683" y="5151153"/>
                </a:lnTo>
                <a:lnTo>
                  <a:pt x="611690" y="5187992"/>
                </a:lnTo>
                <a:lnTo>
                  <a:pt x="638188" y="5224455"/>
                </a:lnTo>
                <a:lnTo>
                  <a:pt x="665172" y="5260537"/>
                </a:lnTo>
                <a:lnTo>
                  <a:pt x="692638" y="5296234"/>
                </a:lnTo>
                <a:lnTo>
                  <a:pt x="720579" y="5331542"/>
                </a:lnTo>
                <a:lnTo>
                  <a:pt x="748993" y="5366455"/>
                </a:lnTo>
                <a:lnTo>
                  <a:pt x="777873" y="5400968"/>
                </a:lnTo>
                <a:lnTo>
                  <a:pt x="807216" y="5435076"/>
                </a:lnTo>
                <a:lnTo>
                  <a:pt x="837015" y="5468776"/>
                </a:lnTo>
                <a:lnTo>
                  <a:pt x="867268" y="5502061"/>
                </a:lnTo>
                <a:lnTo>
                  <a:pt x="897968" y="5534928"/>
                </a:lnTo>
                <a:lnTo>
                  <a:pt x="929110" y="5567371"/>
                </a:lnTo>
                <a:lnTo>
                  <a:pt x="960691" y="5599385"/>
                </a:lnTo>
                <a:lnTo>
                  <a:pt x="992705" y="5630966"/>
                </a:lnTo>
                <a:lnTo>
                  <a:pt x="1025147" y="5662110"/>
                </a:lnTo>
                <a:lnTo>
                  <a:pt x="1058014" y="5692810"/>
                </a:lnTo>
                <a:lnTo>
                  <a:pt x="1091298" y="5723063"/>
                </a:lnTo>
                <a:lnTo>
                  <a:pt x="1124997" y="5752863"/>
                </a:lnTo>
                <a:lnTo>
                  <a:pt x="1159105" y="5782206"/>
                </a:lnTo>
                <a:lnTo>
                  <a:pt x="1193618" y="5811087"/>
                </a:lnTo>
                <a:lnTo>
                  <a:pt x="1228530" y="5839501"/>
                </a:lnTo>
                <a:lnTo>
                  <a:pt x="1263837" y="5867443"/>
                </a:lnTo>
                <a:lnTo>
                  <a:pt x="1299534" y="5894909"/>
                </a:lnTo>
                <a:lnTo>
                  <a:pt x="1335616" y="5921893"/>
                </a:lnTo>
                <a:lnTo>
                  <a:pt x="1372078" y="5948392"/>
                </a:lnTo>
                <a:lnTo>
                  <a:pt x="1408916" y="5974399"/>
                </a:lnTo>
                <a:lnTo>
                  <a:pt x="1446125" y="5999911"/>
                </a:lnTo>
                <a:lnTo>
                  <a:pt x="1483700" y="6024922"/>
                </a:lnTo>
                <a:lnTo>
                  <a:pt x="1521636" y="6049428"/>
                </a:lnTo>
                <a:lnTo>
                  <a:pt x="1559928" y="6073424"/>
                </a:lnTo>
                <a:lnTo>
                  <a:pt x="1598572" y="6096904"/>
                </a:lnTo>
                <a:lnTo>
                  <a:pt x="1637562" y="6119865"/>
                </a:lnTo>
                <a:lnTo>
                  <a:pt x="1676894" y="6142302"/>
                </a:lnTo>
                <a:lnTo>
                  <a:pt x="1716564" y="6164209"/>
                </a:lnTo>
                <a:lnTo>
                  <a:pt x="1756566" y="6185581"/>
                </a:lnTo>
                <a:lnTo>
                  <a:pt x="1796895" y="6206415"/>
                </a:lnTo>
                <a:lnTo>
                  <a:pt x="1837547" y="6226705"/>
                </a:lnTo>
                <a:lnTo>
                  <a:pt x="1878517" y="6246447"/>
                </a:lnTo>
                <a:lnTo>
                  <a:pt x="1919800" y="6265635"/>
                </a:lnTo>
                <a:lnTo>
                  <a:pt x="1961391" y="6284264"/>
                </a:lnTo>
                <a:lnTo>
                  <a:pt x="2003286" y="6302331"/>
                </a:lnTo>
                <a:lnTo>
                  <a:pt x="2045479" y="6319830"/>
                </a:lnTo>
                <a:lnTo>
                  <a:pt x="2087966" y="6336756"/>
                </a:lnTo>
                <a:lnTo>
                  <a:pt x="2130742" y="6353105"/>
                </a:lnTo>
                <a:lnTo>
                  <a:pt x="2173803" y="6368872"/>
                </a:lnTo>
                <a:lnTo>
                  <a:pt x="2217143" y="6384051"/>
                </a:lnTo>
                <a:lnTo>
                  <a:pt x="2260757" y="6398639"/>
                </a:lnTo>
                <a:lnTo>
                  <a:pt x="2304642" y="6412630"/>
                </a:lnTo>
                <a:lnTo>
                  <a:pt x="2348791" y="6426020"/>
                </a:lnTo>
                <a:lnTo>
                  <a:pt x="2393200" y="6438803"/>
                </a:lnTo>
                <a:lnTo>
                  <a:pt x="2437865" y="6450975"/>
                </a:lnTo>
                <a:lnTo>
                  <a:pt x="2482781" y="6462531"/>
                </a:lnTo>
                <a:lnTo>
                  <a:pt x="2527942" y="6473467"/>
                </a:lnTo>
                <a:lnTo>
                  <a:pt x="2573345" y="6483777"/>
                </a:lnTo>
                <a:lnTo>
                  <a:pt x="2618983" y="6493456"/>
                </a:lnTo>
                <a:lnTo>
                  <a:pt x="2664853" y="6502501"/>
                </a:lnTo>
                <a:lnTo>
                  <a:pt x="2710949" y="6510905"/>
                </a:lnTo>
                <a:lnTo>
                  <a:pt x="2757268" y="6518665"/>
                </a:lnTo>
                <a:lnTo>
                  <a:pt x="2803803" y="6525775"/>
                </a:lnTo>
                <a:lnTo>
                  <a:pt x="2850550" y="6532231"/>
                </a:lnTo>
                <a:lnTo>
                  <a:pt x="2897505" y="6538028"/>
                </a:lnTo>
                <a:lnTo>
                  <a:pt x="2944662" y="6543161"/>
                </a:lnTo>
                <a:lnTo>
                  <a:pt x="2992016" y="6547625"/>
                </a:lnTo>
                <a:lnTo>
                  <a:pt x="3039564" y="6551415"/>
                </a:lnTo>
                <a:lnTo>
                  <a:pt x="3087300" y="6554527"/>
                </a:lnTo>
                <a:lnTo>
                  <a:pt x="3135219" y="6556956"/>
                </a:lnTo>
                <a:lnTo>
                  <a:pt x="3183317" y="6558697"/>
                </a:lnTo>
                <a:lnTo>
                  <a:pt x="3231588" y="6559745"/>
                </a:lnTo>
                <a:lnTo>
                  <a:pt x="3280029" y="6560096"/>
                </a:lnTo>
                <a:lnTo>
                  <a:pt x="3328469" y="6559745"/>
                </a:lnTo>
                <a:lnTo>
                  <a:pt x="3376740" y="6558697"/>
                </a:lnTo>
                <a:lnTo>
                  <a:pt x="3424838" y="6556956"/>
                </a:lnTo>
                <a:lnTo>
                  <a:pt x="3472757" y="6554527"/>
                </a:lnTo>
                <a:lnTo>
                  <a:pt x="3520493" y="6551415"/>
                </a:lnTo>
                <a:lnTo>
                  <a:pt x="3568041" y="6547625"/>
                </a:lnTo>
                <a:lnTo>
                  <a:pt x="3615395" y="6543161"/>
                </a:lnTo>
                <a:lnTo>
                  <a:pt x="3662552" y="6538028"/>
                </a:lnTo>
                <a:lnTo>
                  <a:pt x="3709507" y="6532231"/>
                </a:lnTo>
                <a:lnTo>
                  <a:pt x="3756254" y="6525775"/>
                </a:lnTo>
                <a:lnTo>
                  <a:pt x="3802789" y="6518665"/>
                </a:lnTo>
                <a:lnTo>
                  <a:pt x="3849108" y="6510905"/>
                </a:lnTo>
                <a:lnTo>
                  <a:pt x="3895204" y="6502501"/>
                </a:lnTo>
                <a:lnTo>
                  <a:pt x="3941074" y="6493456"/>
                </a:lnTo>
                <a:lnTo>
                  <a:pt x="3986712" y="6483777"/>
                </a:lnTo>
                <a:lnTo>
                  <a:pt x="4032115" y="6473467"/>
                </a:lnTo>
                <a:lnTo>
                  <a:pt x="4077276" y="6462531"/>
                </a:lnTo>
                <a:lnTo>
                  <a:pt x="4122192" y="6450975"/>
                </a:lnTo>
                <a:lnTo>
                  <a:pt x="4166857" y="6438803"/>
                </a:lnTo>
                <a:lnTo>
                  <a:pt x="4211266" y="6426020"/>
                </a:lnTo>
                <a:lnTo>
                  <a:pt x="4255415" y="6412630"/>
                </a:lnTo>
                <a:lnTo>
                  <a:pt x="4299300" y="6398639"/>
                </a:lnTo>
                <a:lnTo>
                  <a:pt x="4342914" y="6384051"/>
                </a:lnTo>
                <a:lnTo>
                  <a:pt x="4386254" y="6368872"/>
                </a:lnTo>
                <a:lnTo>
                  <a:pt x="4429315" y="6353105"/>
                </a:lnTo>
                <a:lnTo>
                  <a:pt x="4472091" y="6336756"/>
                </a:lnTo>
                <a:lnTo>
                  <a:pt x="4514578" y="6319830"/>
                </a:lnTo>
                <a:lnTo>
                  <a:pt x="4556771" y="6302331"/>
                </a:lnTo>
                <a:lnTo>
                  <a:pt x="4598666" y="6284264"/>
                </a:lnTo>
                <a:lnTo>
                  <a:pt x="4640257" y="6265635"/>
                </a:lnTo>
                <a:lnTo>
                  <a:pt x="4681540" y="6246447"/>
                </a:lnTo>
                <a:lnTo>
                  <a:pt x="4722510" y="6226705"/>
                </a:lnTo>
                <a:lnTo>
                  <a:pt x="4763162" y="6206415"/>
                </a:lnTo>
                <a:lnTo>
                  <a:pt x="4803491" y="6185581"/>
                </a:lnTo>
                <a:lnTo>
                  <a:pt x="4843493" y="6164209"/>
                </a:lnTo>
                <a:lnTo>
                  <a:pt x="4883163" y="6142302"/>
                </a:lnTo>
                <a:lnTo>
                  <a:pt x="4922495" y="6119865"/>
                </a:lnTo>
                <a:lnTo>
                  <a:pt x="4961485" y="6096904"/>
                </a:lnTo>
                <a:lnTo>
                  <a:pt x="5000129" y="6073424"/>
                </a:lnTo>
                <a:lnTo>
                  <a:pt x="5038421" y="6049428"/>
                </a:lnTo>
                <a:lnTo>
                  <a:pt x="5076357" y="6024922"/>
                </a:lnTo>
                <a:lnTo>
                  <a:pt x="5113932" y="5999911"/>
                </a:lnTo>
                <a:lnTo>
                  <a:pt x="5151141" y="5974399"/>
                </a:lnTo>
                <a:lnTo>
                  <a:pt x="5187979" y="5948392"/>
                </a:lnTo>
                <a:lnTo>
                  <a:pt x="5224441" y="5921893"/>
                </a:lnTo>
                <a:lnTo>
                  <a:pt x="5260523" y="5894909"/>
                </a:lnTo>
                <a:lnTo>
                  <a:pt x="5296220" y="5867443"/>
                </a:lnTo>
                <a:lnTo>
                  <a:pt x="5331527" y="5839501"/>
                </a:lnTo>
                <a:lnTo>
                  <a:pt x="5366439" y="5811087"/>
                </a:lnTo>
                <a:lnTo>
                  <a:pt x="5400952" y="5782206"/>
                </a:lnTo>
                <a:lnTo>
                  <a:pt x="5435060" y="5752863"/>
                </a:lnTo>
                <a:lnTo>
                  <a:pt x="5468759" y="5723063"/>
                </a:lnTo>
                <a:lnTo>
                  <a:pt x="5502043" y="5692810"/>
                </a:lnTo>
                <a:lnTo>
                  <a:pt x="5534910" y="5662110"/>
                </a:lnTo>
                <a:lnTo>
                  <a:pt x="5567352" y="5630966"/>
                </a:lnTo>
                <a:lnTo>
                  <a:pt x="5599366" y="5599385"/>
                </a:lnTo>
                <a:lnTo>
                  <a:pt x="5630947" y="5567371"/>
                </a:lnTo>
                <a:lnTo>
                  <a:pt x="5662089" y="5534928"/>
                </a:lnTo>
                <a:lnTo>
                  <a:pt x="5692789" y="5502061"/>
                </a:lnTo>
                <a:lnTo>
                  <a:pt x="5723042" y="5468776"/>
                </a:lnTo>
                <a:lnTo>
                  <a:pt x="5752841" y="5435076"/>
                </a:lnTo>
                <a:lnTo>
                  <a:pt x="5782184" y="5400968"/>
                </a:lnTo>
                <a:lnTo>
                  <a:pt x="5811064" y="5366455"/>
                </a:lnTo>
                <a:lnTo>
                  <a:pt x="5839478" y="5331542"/>
                </a:lnTo>
                <a:lnTo>
                  <a:pt x="5867419" y="5296234"/>
                </a:lnTo>
                <a:lnTo>
                  <a:pt x="5894885" y="5260537"/>
                </a:lnTo>
                <a:lnTo>
                  <a:pt x="5921869" y="5224455"/>
                </a:lnTo>
                <a:lnTo>
                  <a:pt x="5948367" y="5187992"/>
                </a:lnTo>
                <a:lnTo>
                  <a:pt x="5974374" y="5151153"/>
                </a:lnTo>
                <a:lnTo>
                  <a:pt x="5999885" y="5113944"/>
                </a:lnTo>
                <a:lnTo>
                  <a:pt x="6024896" y="5076369"/>
                </a:lnTo>
                <a:lnTo>
                  <a:pt x="6049401" y="5038432"/>
                </a:lnTo>
                <a:lnTo>
                  <a:pt x="6073396" y="5000140"/>
                </a:lnTo>
                <a:lnTo>
                  <a:pt x="6096876" y="4961496"/>
                </a:lnTo>
                <a:lnTo>
                  <a:pt x="6119837" y="4922505"/>
                </a:lnTo>
                <a:lnTo>
                  <a:pt x="6142273" y="4883172"/>
                </a:lnTo>
                <a:lnTo>
                  <a:pt x="6164179" y="4843502"/>
                </a:lnTo>
                <a:lnTo>
                  <a:pt x="6185552" y="4803500"/>
                </a:lnTo>
                <a:lnTo>
                  <a:pt x="6206385" y="4763170"/>
                </a:lnTo>
                <a:lnTo>
                  <a:pt x="6226675" y="4722518"/>
                </a:lnTo>
                <a:lnTo>
                  <a:pt x="6246416" y="4681547"/>
                </a:lnTo>
                <a:lnTo>
                  <a:pt x="6265603" y="4640264"/>
                </a:lnTo>
                <a:lnTo>
                  <a:pt x="6284233" y="4598672"/>
                </a:lnTo>
                <a:lnTo>
                  <a:pt x="6302299" y="4556777"/>
                </a:lnTo>
                <a:lnTo>
                  <a:pt x="6319798" y="4514584"/>
                </a:lnTo>
                <a:lnTo>
                  <a:pt x="6336724" y="4472096"/>
                </a:lnTo>
                <a:lnTo>
                  <a:pt x="6353072" y="4429320"/>
                </a:lnTo>
                <a:lnTo>
                  <a:pt x="6368838" y="4386259"/>
                </a:lnTo>
                <a:lnTo>
                  <a:pt x="6384017" y="4342918"/>
                </a:lnTo>
                <a:lnTo>
                  <a:pt x="6398605" y="4299304"/>
                </a:lnTo>
                <a:lnTo>
                  <a:pt x="6412595" y="4255419"/>
                </a:lnTo>
                <a:lnTo>
                  <a:pt x="6425985" y="4211269"/>
                </a:lnTo>
                <a:lnTo>
                  <a:pt x="6438768" y="4166859"/>
                </a:lnTo>
                <a:lnTo>
                  <a:pt x="6450939" y="4122194"/>
                </a:lnTo>
                <a:lnTo>
                  <a:pt x="6462495" y="4077278"/>
                </a:lnTo>
                <a:lnTo>
                  <a:pt x="6473431" y="4032117"/>
                </a:lnTo>
                <a:lnTo>
                  <a:pt x="6483740" y="3986714"/>
                </a:lnTo>
                <a:lnTo>
                  <a:pt x="6493420" y="3941076"/>
                </a:lnTo>
                <a:lnTo>
                  <a:pt x="6502464" y="3895205"/>
                </a:lnTo>
                <a:lnTo>
                  <a:pt x="6510868" y="3849109"/>
                </a:lnTo>
                <a:lnTo>
                  <a:pt x="6518628" y="3802791"/>
                </a:lnTo>
                <a:lnTo>
                  <a:pt x="6525738" y="3756255"/>
                </a:lnTo>
                <a:lnTo>
                  <a:pt x="6532194" y="3709508"/>
                </a:lnTo>
                <a:lnTo>
                  <a:pt x="6537991" y="3662553"/>
                </a:lnTo>
                <a:lnTo>
                  <a:pt x="6543123" y="3615396"/>
                </a:lnTo>
                <a:lnTo>
                  <a:pt x="6547587" y="3568041"/>
                </a:lnTo>
                <a:lnTo>
                  <a:pt x="6551378" y="3520493"/>
                </a:lnTo>
                <a:lnTo>
                  <a:pt x="6554490" y="3472757"/>
                </a:lnTo>
                <a:lnTo>
                  <a:pt x="6556918" y="3424838"/>
                </a:lnTo>
                <a:lnTo>
                  <a:pt x="6558659" y="3376740"/>
                </a:lnTo>
                <a:lnTo>
                  <a:pt x="6559707" y="3328469"/>
                </a:lnTo>
                <a:lnTo>
                  <a:pt x="6560058" y="3280029"/>
                </a:lnTo>
                <a:lnTo>
                  <a:pt x="6559707" y="3231588"/>
                </a:lnTo>
                <a:lnTo>
                  <a:pt x="6558659" y="3183317"/>
                </a:lnTo>
                <a:lnTo>
                  <a:pt x="6556918" y="3135219"/>
                </a:lnTo>
                <a:lnTo>
                  <a:pt x="6554490" y="3087300"/>
                </a:lnTo>
                <a:lnTo>
                  <a:pt x="6551378" y="3039564"/>
                </a:lnTo>
                <a:lnTo>
                  <a:pt x="6547587" y="2992016"/>
                </a:lnTo>
                <a:lnTo>
                  <a:pt x="6543123" y="2944662"/>
                </a:lnTo>
                <a:lnTo>
                  <a:pt x="6537991" y="2897505"/>
                </a:lnTo>
                <a:lnTo>
                  <a:pt x="6532194" y="2850550"/>
                </a:lnTo>
                <a:lnTo>
                  <a:pt x="6525738" y="2803803"/>
                </a:lnTo>
                <a:lnTo>
                  <a:pt x="6518628" y="2757268"/>
                </a:lnTo>
                <a:lnTo>
                  <a:pt x="6510868" y="2710949"/>
                </a:lnTo>
                <a:lnTo>
                  <a:pt x="6502464" y="2664853"/>
                </a:lnTo>
                <a:lnTo>
                  <a:pt x="6493420" y="2618983"/>
                </a:lnTo>
                <a:lnTo>
                  <a:pt x="6483740" y="2573345"/>
                </a:lnTo>
                <a:lnTo>
                  <a:pt x="6473431" y="2527942"/>
                </a:lnTo>
                <a:lnTo>
                  <a:pt x="6462495" y="2482781"/>
                </a:lnTo>
                <a:lnTo>
                  <a:pt x="6450939" y="2437865"/>
                </a:lnTo>
                <a:lnTo>
                  <a:pt x="6438768" y="2393200"/>
                </a:lnTo>
                <a:lnTo>
                  <a:pt x="6425985" y="2348791"/>
                </a:lnTo>
                <a:lnTo>
                  <a:pt x="6412595" y="2304642"/>
                </a:lnTo>
                <a:lnTo>
                  <a:pt x="6398605" y="2260757"/>
                </a:lnTo>
                <a:lnTo>
                  <a:pt x="6384017" y="2217143"/>
                </a:lnTo>
                <a:lnTo>
                  <a:pt x="6368838" y="2173803"/>
                </a:lnTo>
                <a:lnTo>
                  <a:pt x="6353072" y="2130742"/>
                </a:lnTo>
                <a:lnTo>
                  <a:pt x="6336724" y="2087966"/>
                </a:lnTo>
                <a:lnTo>
                  <a:pt x="6319798" y="2045479"/>
                </a:lnTo>
                <a:lnTo>
                  <a:pt x="6302299" y="2003286"/>
                </a:lnTo>
                <a:lnTo>
                  <a:pt x="6284233" y="1961391"/>
                </a:lnTo>
                <a:lnTo>
                  <a:pt x="6265603" y="1919800"/>
                </a:lnTo>
                <a:lnTo>
                  <a:pt x="6246416" y="1878517"/>
                </a:lnTo>
                <a:lnTo>
                  <a:pt x="6226675" y="1837547"/>
                </a:lnTo>
                <a:lnTo>
                  <a:pt x="6206385" y="1796895"/>
                </a:lnTo>
                <a:lnTo>
                  <a:pt x="6185552" y="1756566"/>
                </a:lnTo>
                <a:lnTo>
                  <a:pt x="6164179" y="1716564"/>
                </a:lnTo>
                <a:lnTo>
                  <a:pt x="6142273" y="1676894"/>
                </a:lnTo>
                <a:lnTo>
                  <a:pt x="6119837" y="1637562"/>
                </a:lnTo>
                <a:lnTo>
                  <a:pt x="6096876" y="1598572"/>
                </a:lnTo>
                <a:lnTo>
                  <a:pt x="6073396" y="1559928"/>
                </a:lnTo>
                <a:lnTo>
                  <a:pt x="6049401" y="1521636"/>
                </a:lnTo>
                <a:lnTo>
                  <a:pt x="6024896" y="1483700"/>
                </a:lnTo>
                <a:lnTo>
                  <a:pt x="5999885" y="1446125"/>
                </a:lnTo>
                <a:lnTo>
                  <a:pt x="5974374" y="1408916"/>
                </a:lnTo>
                <a:lnTo>
                  <a:pt x="5948367" y="1372078"/>
                </a:lnTo>
                <a:lnTo>
                  <a:pt x="5921869" y="1335616"/>
                </a:lnTo>
                <a:lnTo>
                  <a:pt x="5894885" y="1299534"/>
                </a:lnTo>
                <a:lnTo>
                  <a:pt x="5867419" y="1263837"/>
                </a:lnTo>
                <a:lnTo>
                  <a:pt x="5839478" y="1228530"/>
                </a:lnTo>
                <a:lnTo>
                  <a:pt x="5811064" y="1193618"/>
                </a:lnTo>
                <a:lnTo>
                  <a:pt x="5782184" y="1159105"/>
                </a:lnTo>
                <a:lnTo>
                  <a:pt x="5752841" y="1124997"/>
                </a:lnTo>
                <a:lnTo>
                  <a:pt x="5723042" y="1091298"/>
                </a:lnTo>
                <a:lnTo>
                  <a:pt x="5692789" y="1058014"/>
                </a:lnTo>
                <a:lnTo>
                  <a:pt x="5662089" y="1025147"/>
                </a:lnTo>
                <a:lnTo>
                  <a:pt x="5630947" y="992705"/>
                </a:lnTo>
                <a:lnTo>
                  <a:pt x="5599366" y="960691"/>
                </a:lnTo>
                <a:lnTo>
                  <a:pt x="5567352" y="929110"/>
                </a:lnTo>
                <a:lnTo>
                  <a:pt x="5534910" y="897968"/>
                </a:lnTo>
                <a:lnTo>
                  <a:pt x="5502043" y="867268"/>
                </a:lnTo>
                <a:lnTo>
                  <a:pt x="5468759" y="837015"/>
                </a:lnTo>
                <a:lnTo>
                  <a:pt x="5435060" y="807216"/>
                </a:lnTo>
                <a:lnTo>
                  <a:pt x="5400952" y="777873"/>
                </a:lnTo>
                <a:lnTo>
                  <a:pt x="5366439" y="748993"/>
                </a:lnTo>
                <a:lnTo>
                  <a:pt x="5331527" y="720579"/>
                </a:lnTo>
                <a:lnTo>
                  <a:pt x="5296220" y="692638"/>
                </a:lnTo>
                <a:lnTo>
                  <a:pt x="5260523" y="665172"/>
                </a:lnTo>
                <a:lnTo>
                  <a:pt x="5224441" y="638188"/>
                </a:lnTo>
                <a:lnTo>
                  <a:pt x="5187979" y="611690"/>
                </a:lnTo>
                <a:lnTo>
                  <a:pt x="5151141" y="585683"/>
                </a:lnTo>
                <a:lnTo>
                  <a:pt x="5113932" y="560172"/>
                </a:lnTo>
                <a:lnTo>
                  <a:pt x="5076357" y="535161"/>
                </a:lnTo>
                <a:lnTo>
                  <a:pt x="5038421" y="510656"/>
                </a:lnTo>
                <a:lnTo>
                  <a:pt x="5000129" y="486661"/>
                </a:lnTo>
                <a:lnTo>
                  <a:pt x="4961485" y="463181"/>
                </a:lnTo>
                <a:lnTo>
                  <a:pt x="4922495" y="440220"/>
                </a:lnTo>
                <a:lnTo>
                  <a:pt x="4883163" y="417784"/>
                </a:lnTo>
                <a:lnTo>
                  <a:pt x="4843493" y="395878"/>
                </a:lnTo>
                <a:lnTo>
                  <a:pt x="4803491" y="374505"/>
                </a:lnTo>
                <a:lnTo>
                  <a:pt x="4763162" y="353672"/>
                </a:lnTo>
                <a:lnTo>
                  <a:pt x="4722510" y="333382"/>
                </a:lnTo>
                <a:lnTo>
                  <a:pt x="4681540" y="313641"/>
                </a:lnTo>
                <a:lnTo>
                  <a:pt x="4640257" y="294454"/>
                </a:lnTo>
                <a:lnTo>
                  <a:pt x="4598666" y="275824"/>
                </a:lnTo>
                <a:lnTo>
                  <a:pt x="4556771" y="257758"/>
                </a:lnTo>
                <a:lnTo>
                  <a:pt x="4514578" y="240259"/>
                </a:lnTo>
                <a:lnTo>
                  <a:pt x="4472091" y="223333"/>
                </a:lnTo>
                <a:lnTo>
                  <a:pt x="4429315" y="206985"/>
                </a:lnTo>
                <a:lnTo>
                  <a:pt x="4386254" y="191219"/>
                </a:lnTo>
                <a:lnTo>
                  <a:pt x="4342914" y="176040"/>
                </a:lnTo>
                <a:lnTo>
                  <a:pt x="4299300" y="161452"/>
                </a:lnTo>
                <a:lnTo>
                  <a:pt x="4255415" y="147462"/>
                </a:lnTo>
                <a:lnTo>
                  <a:pt x="4211266" y="134072"/>
                </a:lnTo>
                <a:lnTo>
                  <a:pt x="4166857" y="121289"/>
                </a:lnTo>
                <a:lnTo>
                  <a:pt x="4122192" y="109118"/>
                </a:lnTo>
                <a:lnTo>
                  <a:pt x="4077276" y="97562"/>
                </a:lnTo>
                <a:lnTo>
                  <a:pt x="4032115" y="86626"/>
                </a:lnTo>
                <a:lnTo>
                  <a:pt x="3986712" y="76317"/>
                </a:lnTo>
                <a:lnTo>
                  <a:pt x="3941074" y="66637"/>
                </a:lnTo>
                <a:lnTo>
                  <a:pt x="3895204" y="57593"/>
                </a:lnTo>
                <a:lnTo>
                  <a:pt x="3849108" y="49189"/>
                </a:lnTo>
                <a:lnTo>
                  <a:pt x="3802789" y="41429"/>
                </a:lnTo>
                <a:lnTo>
                  <a:pt x="3756254" y="34319"/>
                </a:lnTo>
                <a:lnTo>
                  <a:pt x="3709507" y="27863"/>
                </a:lnTo>
                <a:lnTo>
                  <a:pt x="3662553" y="22066"/>
                </a:lnTo>
                <a:lnTo>
                  <a:pt x="3615395" y="16934"/>
                </a:lnTo>
                <a:lnTo>
                  <a:pt x="3568041" y="12470"/>
                </a:lnTo>
                <a:lnTo>
                  <a:pt x="3520493" y="8679"/>
                </a:lnTo>
                <a:lnTo>
                  <a:pt x="3472757" y="5567"/>
                </a:lnTo>
                <a:lnTo>
                  <a:pt x="3424838" y="3139"/>
                </a:lnTo>
                <a:lnTo>
                  <a:pt x="3376740" y="1398"/>
                </a:lnTo>
                <a:lnTo>
                  <a:pt x="3328469" y="350"/>
                </a:lnTo>
                <a:lnTo>
                  <a:pt x="3280029"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4220083" y="2479040"/>
            <a:ext cx="3813810" cy="1763395"/>
          </a:xfrm>
          <a:prstGeom prst="rect">
            <a:avLst/>
          </a:prstGeom>
        </p:spPr>
        <p:txBody>
          <a:bodyPr vert="horz" wrap="square" lIns="0" tIns="116205" rIns="0" bIns="0" rtlCol="0">
            <a:spAutoFit/>
          </a:bodyPr>
          <a:lstStyle/>
          <a:p>
            <a:pPr marL="694055" marR="5080" indent="-681990">
              <a:lnSpc>
                <a:spcPts val="6480"/>
              </a:lnSpc>
              <a:spcBef>
                <a:spcPts val="915"/>
              </a:spcBef>
            </a:pPr>
            <a:r>
              <a:rPr sz="6000" b="0" spc="-25" dirty="0">
                <a:solidFill>
                  <a:srgbClr val="000000"/>
                </a:solidFill>
                <a:latin typeface="Calibri Light"/>
                <a:cs typeface="Calibri Light"/>
              </a:rPr>
              <a:t>Recruitment </a:t>
            </a:r>
            <a:r>
              <a:rPr sz="6000" b="0" dirty="0">
                <a:solidFill>
                  <a:srgbClr val="000000"/>
                </a:solidFill>
                <a:latin typeface="Calibri Light"/>
                <a:cs typeface="Calibri Light"/>
              </a:rPr>
              <a:t>FY</a:t>
            </a:r>
            <a:r>
              <a:rPr sz="6000" b="0" spc="-10" dirty="0">
                <a:solidFill>
                  <a:srgbClr val="000000"/>
                </a:solidFill>
                <a:latin typeface="Calibri Light"/>
                <a:cs typeface="Calibri Light"/>
              </a:rPr>
              <a:t> </a:t>
            </a:r>
            <a:r>
              <a:rPr sz="6000" b="0" spc="-20" dirty="0">
                <a:solidFill>
                  <a:srgbClr val="000000"/>
                </a:solidFill>
                <a:latin typeface="Calibri Light"/>
                <a:cs typeface="Calibri Light"/>
              </a:rPr>
              <a:t>2026</a:t>
            </a:r>
            <a:endParaRPr sz="6000">
              <a:latin typeface="Calibri Light"/>
              <a:cs typeface="Calibri Light"/>
            </a:endParaRPr>
          </a:p>
        </p:txBody>
      </p:sp>
      <p:grpSp>
        <p:nvGrpSpPr>
          <p:cNvPr id="5" name="object 5"/>
          <p:cNvGrpSpPr/>
          <p:nvPr/>
        </p:nvGrpSpPr>
        <p:grpSpPr>
          <a:xfrm>
            <a:off x="2430627" y="295275"/>
            <a:ext cx="6476365" cy="5702935"/>
            <a:chOff x="2430627" y="295275"/>
            <a:chExt cx="6476365" cy="5702935"/>
          </a:xfrm>
        </p:grpSpPr>
        <p:sp>
          <p:nvSpPr>
            <p:cNvPr id="6" name="object 6"/>
            <p:cNvSpPr/>
            <p:nvPr/>
          </p:nvSpPr>
          <p:spPr>
            <a:xfrm>
              <a:off x="2494127" y="358775"/>
              <a:ext cx="1898650" cy="3126105"/>
            </a:xfrm>
            <a:custGeom>
              <a:avLst/>
              <a:gdLst/>
              <a:ahLst/>
              <a:cxnLst/>
              <a:rect l="l" t="t" r="r" b="b"/>
              <a:pathLst>
                <a:path w="1898650" h="3126104">
                  <a:moveTo>
                    <a:pt x="1898421" y="0"/>
                  </a:moveTo>
                  <a:lnTo>
                    <a:pt x="1854182" y="22255"/>
                  </a:lnTo>
                  <a:lnTo>
                    <a:pt x="1810365" y="45097"/>
                  </a:lnTo>
                  <a:lnTo>
                    <a:pt x="1766973" y="68521"/>
                  </a:lnTo>
                  <a:lnTo>
                    <a:pt x="1724010" y="92518"/>
                  </a:lnTo>
                  <a:lnTo>
                    <a:pt x="1681480" y="117084"/>
                  </a:lnTo>
                  <a:lnTo>
                    <a:pt x="1639386" y="142213"/>
                  </a:lnTo>
                  <a:lnTo>
                    <a:pt x="1597733" y="167897"/>
                  </a:lnTo>
                  <a:lnTo>
                    <a:pt x="1556524" y="194131"/>
                  </a:lnTo>
                  <a:lnTo>
                    <a:pt x="1515763" y="220908"/>
                  </a:lnTo>
                  <a:lnTo>
                    <a:pt x="1475454" y="248223"/>
                  </a:lnTo>
                  <a:lnTo>
                    <a:pt x="1435600" y="276069"/>
                  </a:lnTo>
                  <a:lnTo>
                    <a:pt x="1396205" y="304440"/>
                  </a:lnTo>
                  <a:lnTo>
                    <a:pt x="1357273" y="333329"/>
                  </a:lnTo>
                  <a:lnTo>
                    <a:pt x="1318808" y="362732"/>
                  </a:lnTo>
                  <a:lnTo>
                    <a:pt x="1280813" y="392640"/>
                  </a:lnTo>
                  <a:lnTo>
                    <a:pt x="1243293" y="423049"/>
                  </a:lnTo>
                  <a:lnTo>
                    <a:pt x="1206251" y="453951"/>
                  </a:lnTo>
                  <a:lnTo>
                    <a:pt x="1169690" y="485341"/>
                  </a:lnTo>
                  <a:lnTo>
                    <a:pt x="1133615" y="517213"/>
                  </a:lnTo>
                  <a:lnTo>
                    <a:pt x="1098029" y="549560"/>
                  </a:lnTo>
                  <a:lnTo>
                    <a:pt x="1062936" y="582376"/>
                  </a:lnTo>
                  <a:lnTo>
                    <a:pt x="1028341" y="615655"/>
                  </a:lnTo>
                  <a:lnTo>
                    <a:pt x="994245" y="649391"/>
                  </a:lnTo>
                  <a:lnTo>
                    <a:pt x="960655" y="683578"/>
                  </a:lnTo>
                  <a:lnTo>
                    <a:pt x="927572" y="718208"/>
                  </a:lnTo>
                  <a:lnTo>
                    <a:pt x="895001" y="753277"/>
                  </a:lnTo>
                  <a:lnTo>
                    <a:pt x="862946" y="788777"/>
                  </a:lnTo>
                  <a:lnTo>
                    <a:pt x="831410" y="824703"/>
                  </a:lnTo>
                  <a:lnTo>
                    <a:pt x="800397" y="861049"/>
                  </a:lnTo>
                  <a:lnTo>
                    <a:pt x="769912" y="897808"/>
                  </a:lnTo>
                  <a:lnTo>
                    <a:pt x="739957" y="934974"/>
                  </a:lnTo>
                  <a:lnTo>
                    <a:pt x="710536" y="972541"/>
                  </a:lnTo>
                  <a:lnTo>
                    <a:pt x="681654" y="1010503"/>
                  </a:lnTo>
                  <a:lnTo>
                    <a:pt x="653313" y="1048853"/>
                  </a:lnTo>
                  <a:lnTo>
                    <a:pt x="625519" y="1087585"/>
                  </a:lnTo>
                  <a:lnTo>
                    <a:pt x="598274" y="1126693"/>
                  </a:lnTo>
                  <a:lnTo>
                    <a:pt x="571582" y="1166172"/>
                  </a:lnTo>
                  <a:lnTo>
                    <a:pt x="545448" y="1206014"/>
                  </a:lnTo>
                  <a:lnTo>
                    <a:pt x="519874" y="1246213"/>
                  </a:lnTo>
                  <a:lnTo>
                    <a:pt x="494864" y="1286764"/>
                  </a:lnTo>
                  <a:lnTo>
                    <a:pt x="470424" y="1327659"/>
                  </a:lnTo>
                  <a:lnTo>
                    <a:pt x="446555" y="1368894"/>
                  </a:lnTo>
                  <a:lnTo>
                    <a:pt x="423262" y="1410461"/>
                  </a:lnTo>
                  <a:lnTo>
                    <a:pt x="400549" y="1452354"/>
                  </a:lnTo>
                  <a:lnTo>
                    <a:pt x="378419" y="1494568"/>
                  </a:lnTo>
                  <a:lnTo>
                    <a:pt x="356876" y="1537096"/>
                  </a:lnTo>
                  <a:lnTo>
                    <a:pt x="335924" y="1579931"/>
                  </a:lnTo>
                  <a:lnTo>
                    <a:pt x="315567" y="1623069"/>
                  </a:lnTo>
                  <a:lnTo>
                    <a:pt x="295808" y="1666501"/>
                  </a:lnTo>
                  <a:lnTo>
                    <a:pt x="276652" y="1710223"/>
                  </a:lnTo>
                  <a:lnTo>
                    <a:pt x="258101" y="1754228"/>
                  </a:lnTo>
                  <a:lnTo>
                    <a:pt x="240161" y="1798510"/>
                  </a:lnTo>
                  <a:lnTo>
                    <a:pt x="222834" y="1843062"/>
                  </a:lnTo>
                  <a:lnTo>
                    <a:pt x="206124" y="1887879"/>
                  </a:lnTo>
                  <a:lnTo>
                    <a:pt x="190035" y="1932954"/>
                  </a:lnTo>
                  <a:lnTo>
                    <a:pt x="174571" y="1978281"/>
                  </a:lnTo>
                  <a:lnTo>
                    <a:pt x="159735" y="2023853"/>
                  </a:lnTo>
                  <a:lnTo>
                    <a:pt x="145532" y="2069665"/>
                  </a:lnTo>
                  <a:lnTo>
                    <a:pt x="131965" y="2115711"/>
                  </a:lnTo>
                  <a:lnTo>
                    <a:pt x="119038" y="2161984"/>
                  </a:lnTo>
                  <a:lnTo>
                    <a:pt x="106754" y="2208478"/>
                  </a:lnTo>
                  <a:lnTo>
                    <a:pt x="95118" y="2255186"/>
                  </a:lnTo>
                  <a:lnTo>
                    <a:pt x="84133" y="2302104"/>
                  </a:lnTo>
                  <a:lnTo>
                    <a:pt x="73803" y="2349223"/>
                  </a:lnTo>
                  <a:lnTo>
                    <a:pt x="64131" y="2396539"/>
                  </a:lnTo>
                  <a:lnTo>
                    <a:pt x="55122" y="2444045"/>
                  </a:lnTo>
                  <a:lnTo>
                    <a:pt x="46779" y="2491734"/>
                  </a:lnTo>
                  <a:lnTo>
                    <a:pt x="39107" y="2539601"/>
                  </a:lnTo>
                  <a:lnTo>
                    <a:pt x="32107" y="2587639"/>
                  </a:lnTo>
                  <a:lnTo>
                    <a:pt x="25786" y="2635843"/>
                  </a:lnTo>
                  <a:lnTo>
                    <a:pt x="20145" y="2684205"/>
                  </a:lnTo>
                  <a:lnTo>
                    <a:pt x="15190" y="2732720"/>
                  </a:lnTo>
                  <a:lnTo>
                    <a:pt x="10923" y="2781382"/>
                  </a:lnTo>
                  <a:lnTo>
                    <a:pt x="7349" y="2830184"/>
                  </a:lnTo>
                  <a:lnTo>
                    <a:pt x="4472" y="2879121"/>
                  </a:lnTo>
                  <a:lnTo>
                    <a:pt x="2294" y="2928185"/>
                  </a:lnTo>
                  <a:lnTo>
                    <a:pt x="820" y="2977371"/>
                  </a:lnTo>
                  <a:lnTo>
                    <a:pt x="54" y="3026672"/>
                  </a:lnTo>
                  <a:lnTo>
                    <a:pt x="0" y="3076083"/>
                  </a:lnTo>
                  <a:lnTo>
                    <a:pt x="660" y="3125597"/>
                  </a:lnTo>
                </a:path>
              </a:pathLst>
            </a:custGeom>
            <a:ln w="127000">
              <a:solidFill>
                <a:srgbClr val="FFC000"/>
              </a:solidFill>
              <a:prstDash val="dash"/>
            </a:ln>
          </p:spPr>
          <p:txBody>
            <a:bodyPr wrap="square" lIns="0" tIns="0" rIns="0" bIns="0" rtlCol="0"/>
            <a:lstStyle/>
            <a:p>
              <a:endParaRPr/>
            </a:p>
          </p:txBody>
        </p:sp>
        <p:sp>
          <p:nvSpPr>
            <p:cNvPr id="7" name="object 7"/>
            <p:cNvSpPr/>
            <p:nvPr/>
          </p:nvSpPr>
          <p:spPr>
            <a:xfrm>
              <a:off x="8201025" y="5311013"/>
              <a:ext cx="706120" cy="687070"/>
            </a:xfrm>
            <a:custGeom>
              <a:avLst/>
              <a:gdLst/>
              <a:ahLst/>
              <a:cxnLst/>
              <a:rect l="l" t="t" r="r" b="b"/>
              <a:pathLst>
                <a:path w="706120" h="687070">
                  <a:moveTo>
                    <a:pt x="352932" y="0"/>
                  </a:moveTo>
                  <a:lnTo>
                    <a:pt x="305036" y="3133"/>
                  </a:lnTo>
                  <a:lnTo>
                    <a:pt x="259100" y="12261"/>
                  </a:lnTo>
                  <a:lnTo>
                    <a:pt x="215544" y="26974"/>
                  </a:lnTo>
                  <a:lnTo>
                    <a:pt x="174789" y="46865"/>
                  </a:lnTo>
                  <a:lnTo>
                    <a:pt x="137255" y="71525"/>
                  </a:lnTo>
                  <a:lnTo>
                    <a:pt x="103362" y="100545"/>
                  </a:lnTo>
                  <a:lnTo>
                    <a:pt x="73530" y="133517"/>
                  </a:lnTo>
                  <a:lnTo>
                    <a:pt x="48180" y="170033"/>
                  </a:lnTo>
                  <a:lnTo>
                    <a:pt x="27731" y="209683"/>
                  </a:lnTo>
                  <a:lnTo>
                    <a:pt x="12605" y="252059"/>
                  </a:lnTo>
                  <a:lnTo>
                    <a:pt x="3221" y="296753"/>
                  </a:lnTo>
                  <a:lnTo>
                    <a:pt x="0" y="343357"/>
                  </a:lnTo>
                  <a:lnTo>
                    <a:pt x="3221" y="389955"/>
                  </a:lnTo>
                  <a:lnTo>
                    <a:pt x="12605" y="434648"/>
                  </a:lnTo>
                  <a:lnTo>
                    <a:pt x="27731" y="477026"/>
                  </a:lnTo>
                  <a:lnTo>
                    <a:pt x="48180" y="516679"/>
                  </a:lnTo>
                  <a:lnTo>
                    <a:pt x="73530" y="553200"/>
                  </a:lnTo>
                  <a:lnTo>
                    <a:pt x="103362" y="586178"/>
                  </a:lnTo>
                  <a:lnTo>
                    <a:pt x="137255" y="615204"/>
                  </a:lnTo>
                  <a:lnTo>
                    <a:pt x="174789" y="639871"/>
                  </a:lnTo>
                  <a:lnTo>
                    <a:pt x="215544" y="659768"/>
                  </a:lnTo>
                  <a:lnTo>
                    <a:pt x="259100" y="674486"/>
                  </a:lnTo>
                  <a:lnTo>
                    <a:pt x="305036" y="683617"/>
                  </a:lnTo>
                  <a:lnTo>
                    <a:pt x="352932" y="686752"/>
                  </a:lnTo>
                  <a:lnTo>
                    <a:pt x="400829" y="683617"/>
                  </a:lnTo>
                  <a:lnTo>
                    <a:pt x="446765" y="674486"/>
                  </a:lnTo>
                  <a:lnTo>
                    <a:pt x="490321" y="659768"/>
                  </a:lnTo>
                  <a:lnTo>
                    <a:pt x="531076" y="639871"/>
                  </a:lnTo>
                  <a:lnTo>
                    <a:pt x="568610" y="615204"/>
                  </a:lnTo>
                  <a:lnTo>
                    <a:pt x="602503" y="586178"/>
                  </a:lnTo>
                  <a:lnTo>
                    <a:pt x="632335" y="553200"/>
                  </a:lnTo>
                  <a:lnTo>
                    <a:pt x="657685" y="516679"/>
                  </a:lnTo>
                  <a:lnTo>
                    <a:pt x="678134" y="477026"/>
                  </a:lnTo>
                  <a:lnTo>
                    <a:pt x="693260" y="434648"/>
                  </a:lnTo>
                  <a:lnTo>
                    <a:pt x="702644" y="389955"/>
                  </a:lnTo>
                  <a:lnTo>
                    <a:pt x="705866" y="343357"/>
                  </a:lnTo>
                  <a:lnTo>
                    <a:pt x="702644" y="296753"/>
                  </a:lnTo>
                  <a:lnTo>
                    <a:pt x="693260" y="252059"/>
                  </a:lnTo>
                  <a:lnTo>
                    <a:pt x="678134" y="209683"/>
                  </a:lnTo>
                  <a:lnTo>
                    <a:pt x="657685" y="170033"/>
                  </a:lnTo>
                  <a:lnTo>
                    <a:pt x="632335" y="133517"/>
                  </a:lnTo>
                  <a:lnTo>
                    <a:pt x="602503" y="100545"/>
                  </a:lnTo>
                  <a:lnTo>
                    <a:pt x="568610" y="71525"/>
                  </a:lnTo>
                  <a:lnTo>
                    <a:pt x="531076" y="46865"/>
                  </a:lnTo>
                  <a:lnTo>
                    <a:pt x="490321" y="26974"/>
                  </a:lnTo>
                  <a:lnTo>
                    <a:pt x="446765" y="12261"/>
                  </a:lnTo>
                  <a:lnTo>
                    <a:pt x="400829" y="3133"/>
                  </a:lnTo>
                  <a:lnTo>
                    <a:pt x="352932" y="0"/>
                  </a:lnTo>
                  <a:close/>
                </a:path>
              </a:pathLst>
            </a:custGeom>
            <a:solidFill>
              <a:srgbClr val="5B9BD4"/>
            </a:solidFill>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7014845" cy="697230"/>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0000"/>
                </a:solidFill>
                <a:latin typeface="Calibri Light"/>
                <a:cs typeface="Calibri Light"/>
              </a:rPr>
              <a:t>Application</a:t>
            </a:r>
            <a:r>
              <a:rPr sz="4400" b="0" spc="-95" dirty="0">
                <a:solidFill>
                  <a:srgbClr val="000000"/>
                </a:solidFill>
                <a:latin typeface="Calibri Light"/>
                <a:cs typeface="Calibri Light"/>
              </a:rPr>
              <a:t> </a:t>
            </a:r>
            <a:r>
              <a:rPr sz="4400" b="0" dirty="0">
                <a:solidFill>
                  <a:srgbClr val="000000"/>
                </a:solidFill>
                <a:latin typeface="Calibri Light"/>
                <a:cs typeface="Calibri Light"/>
              </a:rPr>
              <a:t>Update</a:t>
            </a:r>
            <a:r>
              <a:rPr sz="4400" b="0" spc="-95" dirty="0">
                <a:solidFill>
                  <a:srgbClr val="000000"/>
                </a:solidFill>
                <a:latin typeface="Calibri Light"/>
                <a:cs typeface="Calibri Light"/>
              </a:rPr>
              <a:t> </a:t>
            </a:r>
            <a:r>
              <a:rPr sz="4400" b="0" dirty="0">
                <a:solidFill>
                  <a:srgbClr val="000000"/>
                </a:solidFill>
                <a:latin typeface="Calibri Light"/>
                <a:cs typeface="Calibri Light"/>
              </a:rPr>
              <a:t>–</a:t>
            </a:r>
            <a:r>
              <a:rPr sz="4400" b="0" spc="-90" dirty="0">
                <a:solidFill>
                  <a:srgbClr val="000000"/>
                </a:solidFill>
                <a:latin typeface="Calibri Light"/>
                <a:cs typeface="Calibri Light"/>
              </a:rPr>
              <a:t> </a:t>
            </a:r>
            <a:r>
              <a:rPr sz="4400" b="0" dirty="0">
                <a:solidFill>
                  <a:srgbClr val="000000"/>
                </a:solidFill>
                <a:latin typeface="Calibri Light"/>
                <a:cs typeface="Calibri Light"/>
              </a:rPr>
              <a:t>By</a:t>
            </a:r>
            <a:r>
              <a:rPr sz="4400" b="0" spc="-95" dirty="0">
                <a:solidFill>
                  <a:srgbClr val="000000"/>
                </a:solidFill>
                <a:latin typeface="Calibri Light"/>
                <a:cs typeface="Calibri Light"/>
              </a:rPr>
              <a:t> </a:t>
            </a:r>
            <a:r>
              <a:rPr sz="4400" b="0" spc="-10" dirty="0">
                <a:solidFill>
                  <a:srgbClr val="000000"/>
                </a:solidFill>
                <a:latin typeface="Calibri Light"/>
                <a:cs typeface="Calibri Light"/>
              </a:rPr>
              <a:t>School</a:t>
            </a:r>
            <a:endParaRPr sz="4400">
              <a:latin typeface="Calibri Light"/>
              <a:cs typeface="Calibri Light"/>
            </a:endParaRPr>
          </a:p>
        </p:txBody>
      </p:sp>
      <p:grpSp>
        <p:nvGrpSpPr>
          <p:cNvPr id="3" name="object 3"/>
          <p:cNvGrpSpPr/>
          <p:nvPr/>
        </p:nvGrpSpPr>
        <p:grpSpPr>
          <a:xfrm>
            <a:off x="8820657" y="112648"/>
            <a:ext cx="1780539" cy="1338580"/>
            <a:chOff x="8820657" y="112648"/>
            <a:chExt cx="1780539" cy="1338580"/>
          </a:xfrm>
        </p:grpSpPr>
        <p:sp>
          <p:nvSpPr>
            <p:cNvPr id="4" name="object 4"/>
            <p:cNvSpPr/>
            <p:nvPr/>
          </p:nvSpPr>
          <p:spPr>
            <a:xfrm>
              <a:off x="8827007" y="118998"/>
              <a:ext cx="1767839" cy="1325880"/>
            </a:xfrm>
            <a:custGeom>
              <a:avLst/>
              <a:gdLst/>
              <a:ahLst/>
              <a:cxnLst/>
              <a:rect l="l" t="t" r="r" b="b"/>
              <a:pathLst>
                <a:path w="1767840" h="1325880">
                  <a:moveTo>
                    <a:pt x="883666" y="0"/>
                  </a:moveTo>
                  <a:lnTo>
                    <a:pt x="589152" y="331342"/>
                  </a:lnTo>
                  <a:lnTo>
                    <a:pt x="0" y="331342"/>
                  </a:lnTo>
                  <a:lnTo>
                    <a:pt x="294513" y="662813"/>
                  </a:lnTo>
                  <a:lnTo>
                    <a:pt x="0" y="994155"/>
                  </a:lnTo>
                  <a:lnTo>
                    <a:pt x="589152" y="994155"/>
                  </a:lnTo>
                  <a:lnTo>
                    <a:pt x="883666" y="1325499"/>
                  </a:lnTo>
                  <a:lnTo>
                    <a:pt x="1178178" y="994155"/>
                  </a:lnTo>
                  <a:lnTo>
                    <a:pt x="1767332" y="994155"/>
                  </a:lnTo>
                  <a:lnTo>
                    <a:pt x="1472819" y="662813"/>
                  </a:lnTo>
                  <a:lnTo>
                    <a:pt x="1767332" y="331342"/>
                  </a:lnTo>
                  <a:lnTo>
                    <a:pt x="1178178" y="331342"/>
                  </a:lnTo>
                  <a:lnTo>
                    <a:pt x="883666" y="0"/>
                  </a:lnTo>
                  <a:close/>
                </a:path>
              </a:pathLst>
            </a:custGeom>
            <a:solidFill>
              <a:srgbClr val="4471C4"/>
            </a:solidFill>
          </p:spPr>
          <p:txBody>
            <a:bodyPr wrap="square" lIns="0" tIns="0" rIns="0" bIns="0" rtlCol="0"/>
            <a:lstStyle/>
            <a:p>
              <a:endParaRPr/>
            </a:p>
          </p:txBody>
        </p:sp>
        <p:sp>
          <p:nvSpPr>
            <p:cNvPr id="5" name="object 5"/>
            <p:cNvSpPr/>
            <p:nvPr/>
          </p:nvSpPr>
          <p:spPr>
            <a:xfrm>
              <a:off x="8827007" y="118998"/>
              <a:ext cx="1767839" cy="1325880"/>
            </a:xfrm>
            <a:custGeom>
              <a:avLst/>
              <a:gdLst/>
              <a:ahLst/>
              <a:cxnLst/>
              <a:rect l="l" t="t" r="r" b="b"/>
              <a:pathLst>
                <a:path w="1767840" h="1325880">
                  <a:moveTo>
                    <a:pt x="0" y="331342"/>
                  </a:moveTo>
                  <a:lnTo>
                    <a:pt x="589152" y="331342"/>
                  </a:lnTo>
                  <a:lnTo>
                    <a:pt x="883666" y="0"/>
                  </a:lnTo>
                  <a:lnTo>
                    <a:pt x="1178178" y="331342"/>
                  </a:lnTo>
                  <a:lnTo>
                    <a:pt x="1767332" y="331342"/>
                  </a:lnTo>
                  <a:lnTo>
                    <a:pt x="1472819" y="662813"/>
                  </a:lnTo>
                  <a:lnTo>
                    <a:pt x="1767332" y="994155"/>
                  </a:lnTo>
                  <a:lnTo>
                    <a:pt x="1178178" y="994155"/>
                  </a:lnTo>
                  <a:lnTo>
                    <a:pt x="883666" y="1325499"/>
                  </a:lnTo>
                  <a:lnTo>
                    <a:pt x="589152" y="994155"/>
                  </a:lnTo>
                  <a:lnTo>
                    <a:pt x="0" y="994155"/>
                  </a:lnTo>
                  <a:lnTo>
                    <a:pt x="294513" y="662813"/>
                  </a:lnTo>
                  <a:lnTo>
                    <a:pt x="0" y="331342"/>
                  </a:lnTo>
                  <a:close/>
                </a:path>
              </a:pathLst>
            </a:custGeom>
            <a:ln w="12700">
              <a:solidFill>
                <a:srgbClr val="172C51"/>
              </a:solidFill>
            </a:ln>
          </p:spPr>
          <p:txBody>
            <a:bodyPr wrap="square" lIns="0" tIns="0" rIns="0" bIns="0" rtlCol="0"/>
            <a:lstStyle/>
            <a:p>
              <a:endParaRPr/>
            </a:p>
          </p:txBody>
        </p:sp>
      </p:grpSp>
      <p:sp>
        <p:nvSpPr>
          <p:cNvPr id="6" name="object 6"/>
          <p:cNvSpPr txBox="1"/>
          <p:nvPr/>
        </p:nvSpPr>
        <p:spPr>
          <a:xfrm>
            <a:off x="9226677" y="479247"/>
            <a:ext cx="968375" cy="574675"/>
          </a:xfrm>
          <a:prstGeom prst="rect">
            <a:avLst/>
          </a:prstGeom>
        </p:spPr>
        <p:txBody>
          <a:bodyPr vert="horz" wrap="square" lIns="0" tIns="12700" rIns="0" bIns="0" rtlCol="0">
            <a:spAutoFit/>
          </a:bodyPr>
          <a:lstStyle/>
          <a:p>
            <a:pPr marL="1905" algn="ctr">
              <a:lnSpc>
                <a:spcPct val="100000"/>
              </a:lnSpc>
              <a:spcBef>
                <a:spcPts val="100"/>
              </a:spcBef>
            </a:pPr>
            <a:r>
              <a:rPr sz="1800" spc="-20" dirty="0">
                <a:solidFill>
                  <a:srgbClr val="FFFFFF"/>
                </a:solidFill>
                <a:latin typeface="Calibri"/>
                <a:cs typeface="Calibri"/>
              </a:rPr>
              <a:t>1138</a:t>
            </a:r>
            <a:endParaRPr sz="1800">
              <a:latin typeface="Calibri"/>
              <a:cs typeface="Calibri"/>
            </a:endParaRPr>
          </a:p>
          <a:p>
            <a:pPr algn="ctr">
              <a:lnSpc>
                <a:spcPct val="100000"/>
              </a:lnSpc>
              <a:spcBef>
                <a:spcPts val="5"/>
              </a:spcBef>
            </a:pPr>
            <a:r>
              <a:rPr sz="1800" spc="-10" dirty="0">
                <a:solidFill>
                  <a:srgbClr val="FFFFFF"/>
                </a:solidFill>
                <a:latin typeface="Calibri"/>
                <a:cs typeface="Calibri"/>
              </a:rPr>
              <a:t>applicants</a:t>
            </a:r>
            <a:endParaRPr sz="1800">
              <a:latin typeface="Calibri"/>
              <a:cs typeface="Calibri"/>
            </a:endParaRPr>
          </a:p>
        </p:txBody>
      </p:sp>
      <p:graphicFrame>
        <p:nvGraphicFramePr>
          <p:cNvPr id="7" name="object 7"/>
          <p:cNvGraphicFramePr>
            <a:graphicFrameLocks noGrp="1"/>
          </p:cNvGraphicFramePr>
          <p:nvPr/>
        </p:nvGraphicFramePr>
        <p:xfrm>
          <a:off x="831850" y="2446908"/>
          <a:ext cx="10516231" cy="3091815"/>
        </p:xfrm>
        <a:graphic>
          <a:graphicData uri="http://schemas.openxmlformats.org/drawingml/2006/table">
            <a:tbl>
              <a:tblPr firstRow="1" bandRow="1">
                <a:tableStyleId>{2D5ABB26-0587-4C30-8999-92F81FD0307C}</a:tableStyleId>
              </a:tblPr>
              <a:tblGrid>
                <a:gridCol w="1160780">
                  <a:extLst>
                    <a:ext uri="{9D8B030D-6E8A-4147-A177-3AD203B41FA5}">
                      <a16:colId xmlns:a16="http://schemas.microsoft.com/office/drawing/2014/main" val="20000"/>
                    </a:ext>
                  </a:extLst>
                </a:gridCol>
                <a:gridCol w="776605">
                  <a:extLst>
                    <a:ext uri="{9D8B030D-6E8A-4147-A177-3AD203B41FA5}">
                      <a16:colId xmlns:a16="http://schemas.microsoft.com/office/drawing/2014/main" val="20001"/>
                    </a:ext>
                  </a:extLst>
                </a:gridCol>
                <a:gridCol w="706755">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gridCol w="798195">
                  <a:extLst>
                    <a:ext uri="{9D8B030D-6E8A-4147-A177-3AD203B41FA5}">
                      <a16:colId xmlns:a16="http://schemas.microsoft.com/office/drawing/2014/main" val="20004"/>
                    </a:ext>
                  </a:extLst>
                </a:gridCol>
                <a:gridCol w="798195">
                  <a:extLst>
                    <a:ext uri="{9D8B030D-6E8A-4147-A177-3AD203B41FA5}">
                      <a16:colId xmlns:a16="http://schemas.microsoft.com/office/drawing/2014/main" val="20005"/>
                    </a:ext>
                  </a:extLst>
                </a:gridCol>
                <a:gridCol w="709295">
                  <a:extLst>
                    <a:ext uri="{9D8B030D-6E8A-4147-A177-3AD203B41FA5}">
                      <a16:colId xmlns:a16="http://schemas.microsoft.com/office/drawing/2014/main" val="20006"/>
                    </a:ext>
                  </a:extLst>
                </a:gridCol>
                <a:gridCol w="745489">
                  <a:extLst>
                    <a:ext uri="{9D8B030D-6E8A-4147-A177-3AD203B41FA5}">
                      <a16:colId xmlns:a16="http://schemas.microsoft.com/office/drawing/2014/main" val="20007"/>
                    </a:ext>
                  </a:extLst>
                </a:gridCol>
                <a:gridCol w="761999">
                  <a:extLst>
                    <a:ext uri="{9D8B030D-6E8A-4147-A177-3AD203B41FA5}">
                      <a16:colId xmlns:a16="http://schemas.microsoft.com/office/drawing/2014/main" val="20008"/>
                    </a:ext>
                  </a:extLst>
                </a:gridCol>
                <a:gridCol w="726440">
                  <a:extLst>
                    <a:ext uri="{9D8B030D-6E8A-4147-A177-3AD203B41FA5}">
                      <a16:colId xmlns:a16="http://schemas.microsoft.com/office/drawing/2014/main" val="20009"/>
                    </a:ext>
                  </a:extLst>
                </a:gridCol>
                <a:gridCol w="798195">
                  <a:extLst>
                    <a:ext uri="{9D8B030D-6E8A-4147-A177-3AD203B41FA5}">
                      <a16:colId xmlns:a16="http://schemas.microsoft.com/office/drawing/2014/main" val="20010"/>
                    </a:ext>
                  </a:extLst>
                </a:gridCol>
                <a:gridCol w="960754">
                  <a:extLst>
                    <a:ext uri="{9D8B030D-6E8A-4147-A177-3AD203B41FA5}">
                      <a16:colId xmlns:a16="http://schemas.microsoft.com/office/drawing/2014/main" val="20011"/>
                    </a:ext>
                  </a:extLst>
                </a:gridCol>
                <a:gridCol w="830579">
                  <a:extLst>
                    <a:ext uri="{9D8B030D-6E8A-4147-A177-3AD203B41FA5}">
                      <a16:colId xmlns:a16="http://schemas.microsoft.com/office/drawing/2014/main" val="20012"/>
                    </a:ext>
                  </a:extLst>
                </a:gridCol>
              </a:tblGrid>
              <a:tr h="169545">
                <a:tc>
                  <a:txBody>
                    <a:bodyPr/>
                    <a:lstStyle/>
                    <a:p>
                      <a:pPr algn="ctr">
                        <a:lnSpc>
                          <a:spcPct val="100000"/>
                        </a:lnSpc>
                        <a:spcBef>
                          <a:spcPts val="20"/>
                        </a:spcBef>
                      </a:pPr>
                      <a:r>
                        <a:rPr sz="1000" b="1" dirty="0">
                          <a:latin typeface="Arial"/>
                          <a:cs typeface="Arial"/>
                        </a:rPr>
                        <a:t>High</a:t>
                      </a:r>
                      <a:r>
                        <a:rPr sz="1000" b="1" spc="-25" dirty="0">
                          <a:latin typeface="Arial"/>
                          <a:cs typeface="Arial"/>
                        </a:rPr>
                        <a:t> </a:t>
                      </a:r>
                      <a:r>
                        <a:rPr sz="1000" b="1" spc="-10" dirty="0">
                          <a:latin typeface="Arial"/>
                          <a:cs typeface="Arial"/>
                        </a:rPr>
                        <a:t>School</a:t>
                      </a:r>
                      <a:endParaRPr sz="1000">
                        <a:latin typeface="Arial"/>
                        <a:cs typeface="Arial"/>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35" algn="ctr">
                        <a:lnSpc>
                          <a:spcPct val="100000"/>
                        </a:lnSpc>
                        <a:spcBef>
                          <a:spcPts val="10"/>
                        </a:spcBef>
                      </a:pPr>
                      <a:r>
                        <a:rPr sz="1000" b="1" spc="-10" dirty="0">
                          <a:latin typeface="Calibri"/>
                          <a:cs typeface="Calibri"/>
                        </a:rPr>
                        <a:t>10/25/2024</a:t>
                      </a:r>
                      <a:endParaRPr sz="1000">
                        <a:latin typeface="Calibri"/>
                        <a:cs typeface="Calibri"/>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1905" algn="ctr">
                        <a:lnSpc>
                          <a:spcPts val="1140"/>
                        </a:lnSpc>
                      </a:pPr>
                      <a:r>
                        <a:rPr sz="1000" b="1" spc="-10" dirty="0">
                          <a:latin typeface="Calibri"/>
                          <a:cs typeface="Calibri"/>
                        </a:rPr>
                        <a:t>11/11/2024</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1905" algn="ctr">
                        <a:lnSpc>
                          <a:spcPts val="1140"/>
                        </a:lnSpc>
                      </a:pPr>
                      <a:r>
                        <a:rPr sz="1000" b="1" spc="-10" dirty="0">
                          <a:latin typeface="Calibri"/>
                          <a:cs typeface="Calibri"/>
                        </a:rPr>
                        <a:t>11/18/2024</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algn="ctr">
                        <a:lnSpc>
                          <a:spcPts val="1140"/>
                        </a:lnSpc>
                      </a:pPr>
                      <a:r>
                        <a:rPr sz="1000" b="1" spc="-10" dirty="0">
                          <a:latin typeface="Calibri"/>
                          <a:cs typeface="Calibri"/>
                        </a:rPr>
                        <a:t>12/2/2024</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algn="ctr">
                        <a:lnSpc>
                          <a:spcPts val="1140"/>
                        </a:lnSpc>
                      </a:pPr>
                      <a:r>
                        <a:rPr sz="1000" b="1" spc="-10" dirty="0">
                          <a:latin typeface="Calibri"/>
                          <a:cs typeface="Calibri"/>
                        </a:rPr>
                        <a:t>12/9/2024</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35" algn="ctr">
                        <a:lnSpc>
                          <a:spcPts val="1140"/>
                        </a:lnSpc>
                      </a:pPr>
                      <a:r>
                        <a:rPr sz="1000" b="1" spc="-10" dirty="0">
                          <a:latin typeface="Calibri"/>
                          <a:cs typeface="Calibri"/>
                        </a:rPr>
                        <a:t>1/8/2025</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35" algn="ctr">
                        <a:lnSpc>
                          <a:spcPts val="1140"/>
                        </a:lnSpc>
                      </a:pPr>
                      <a:r>
                        <a:rPr sz="1000" b="1" spc="-10" dirty="0">
                          <a:latin typeface="Calibri"/>
                          <a:cs typeface="Calibri"/>
                        </a:rPr>
                        <a:t>2/3/2025</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1905" algn="ctr">
                        <a:lnSpc>
                          <a:spcPts val="1140"/>
                        </a:lnSpc>
                      </a:pPr>
                      <a:r>
                        <a:rPr sz="1000" b="1" spc="-10" dirty="0">
                          <a:latin typeface="Calibri"/>
                          <a:cs typeface="Calibri"/>
                        </a:rPr>
                        <a:t>2/10/2025</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1905" algn="ctr">
                        <a:lnSpc>
                          <a:spcPts val="1140"/>
                        </a:lnSpc>
                      </a:pPr>
                      <a:r>
                        <a:rPr sz="1000" b="1" spc="-10" dirty="0">
                          <a:latin typeface="Calibri"/>
                          <a:cs typeface="Calibri"/>
                        </a:rPr>
                        <a:t>2/17/2025</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35" algn="ctr">
                        <a:lnSpc>
                          <a:spcPts val="1140"/>
                        </a:lnSpc>
                      </a:pPr>
                      <a:r>
                        <a:rPr sz="1000" b="1" spc="-10" dirty="0">
                          <a:latin typeface="Calibri"/>
                          <a:cs typeface="Calibri"/>
                        </a:rPr>
                        <a:t>2/27/2025</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1905" algn="ctr">
                        <a:lnSpc>
                          <a:spcPts val="1140"/>
                        </a:lnSpc>
                      </a:pPr>
                      <a:r>
                        <a:rPr sz="1000" b="1" spc="-10" dirty="0">
                          <a:latin typeface="Calibri"/>
                          <a:cs typeface="Calibri"/>
                        </a:rPr>
                        <a:t>3/4/2025</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1270" algn="ctr">
                        <a:lnSpc>
                          <a:spcPts val="1140"/>
                        </a:lnSpc>
                      </a:pPr>
                      <a:r>
                        <a:rPr sz="1000" b="1" spc="-10" dirty="0">
                          <a:latin typeface="Calibri"/>
                          <a:cs typeface="Calibri"/>
                        </a:rPr>
                        <a:t>3/9/2025</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0"/>
                  </a:ext>
                </a:extLst>
              </a:tr>
              <a:tr h="182245">
                <a:tc>
                  <a:txBody>
                    <a:bodyPr/>
                    <a:lstStyle/>
                    <a:p>
                      <a:pPr algn="ctr">
                        <a:lnSpc>
                          <a:spcPts val="1140"/>
                        </a:lnSpc>
                      </a:pPr>
                      <a:r>
                        <a:rPr sz="1000" spc="-10" dirty="0">
                          <a:latin typeface="Calibri"/>
                          <a:cs typeface="Calibri"/>
                        </a:rPr>
                        <a:t>B.E.S.T</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13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13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20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20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21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34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36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36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36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36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38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82880">
                <a:tc>
                  <a:txBody>
                    <a:bodyPr/>
                    <a:lstStyle/>
                    <a:p>
                      <a:pPr algn="ctr">
                        <a:lnSpc>
                          <a:spcPts val="1140"/>
                        </a:lnSpc>
                      </a:pPr>
                      <a:r>
                        <a:rPr sz="1000" dirty="0">
                          <a:latin typeface="Calibri"/>
                          <a:cs typeface="Calibri"/>
                        </a:rPr>
                        <a:t>Carver</a:t>
                      </a:r>
                      <a:r>
                        <a:rPr sz="1000" spc="-10" dirty="0">
                          <a:latin typeface="Calibri"/>
                          <a:cs typeface="Calibri"/>
                        </a:rPr>
                        <a:t> </a:t>
                      </a:r>
                      <a:r>
                        <a:rPr sz="1000" dirty="0">
                          <a:latin typeface="Calibri"/>
                          <a:cs typeface="Calibri"/>
                        </a:rPr>
                        <a:t>Early</a:t>
                      </a:r>
                      <a:r>
                        <a:rPr sz="1000" spc="-40" dirty="0">
                          <a:latin typeface="Calibri"/>
                          <a:cs typeface="Calibri"/>
                        </a:rPr>
                        <a:t> </a:t>
                      </a:r>
                      <a:r>
                        <a:rPr sz="1000" spc="-10" dirty="0">
                          <a:latin typeface="Calibri"/>
                          <a:cs typeface="Calibri"/>
                        </a:rPr>
                        <a:t>College</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50" dirty="0">
                          <a:latin typeface="Calibri"/>
                          <a:cs typeface="Calibri"/>
                        </a:rPr>
                        <a:t>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10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11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12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22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22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23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25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33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82245">
                <a:tc>
                  <a:txBody>
                    <a:bodyPr/>
                    <a:lstStyle/>
                    <a:p>
                      <a:pPr algn="ctr">
                        <a:lnSpc>
                          <a:spcPts val="1140"/>
                        </a:lnSpc>
                      </a:pPr>
                      <a:r>
                        <a:rPr sz="1000" dirty="0">
                          <a:latin typeface="Calibri"/>
                          <a:cs typeface="Calibri"/>
                        </a:rPr>
                        <a:t>Carver</a:t>
                      </a:r>
                      <a:r>
                        <a:rPr sz="1000" spc="-20" dirty="0">
                          <a:latin typeface="Calibri"/>
                          <a:cs typeface="Calibri"/>
                        </a:rPr>
                        <a:t> </a:t>
                      </a:r>
                      <a:r>
                        <a:rPr sz="1000" spc="-10" dirty="0">
                          <a:latin typeface="Calibri"/>
                          <a:cs typeface="Calibri"/>
                        </a:rPr>
                        <a:t>STEAM</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50" dirty="0">
                          <a:latin typeface="Calibri"/>
                          <a:cs typeface="Calibri"/>
                        </a:rPr>
                        <a:t>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50" dirty="0">
                          <a:latin typeface="Calibri"/>
                          <a:cs typeface="Calibri"/>
                        </a:rPr>
                        <a:t>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37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38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38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39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43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82245">
                <a:tc>
                  <a:txBody>
                    <a:bodyPr/>
                    <a:lstStyle/>
                    <a:p>
                      <a:pPr algn="ctr">
                        <a:lnSpc>
                          <a:spcPts val="1140"/>
                        </a:lnSpc>
                      </a:pPr>
                      <a:r>
                        <a:rPr sz="1000" spc="-10" dirty="0">
                          <a:latin typeface="Calibri"/>
                          <a:cs typeface="Calibri"/>
                        </a:rPr>
                        <a:t>Douglass</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38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41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41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58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67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75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100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109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129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129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136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40"/>
                        </a:lnSpc>
                      </a:pPr>
                      <a:r>
                        <a:rPr sz="1200" spc="-25" dirty="0">
                          <a:latin typeface="Calibri"/>
                          <a:cs typeface="Calibri"/>
                        </a:rPr>
                        <a:t>171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82880">
                <a:tc>
                  <a:txBody>
                    <a:bodyPr/>
                    <a:lstStyle/>
                    <a:p>
                      <a:pPr marL="635" algn="ctr">
                        <a:lnSpc>
                          <a:spcPts val="1145"/>
                        </a:lnSpc>
                      </a:pPr>
                      <a:r>
                        <a:rPr sz="1000" spc="-20" dirty="0">
                          <a:latin typeface="Calibri"/>
                          <a:cs typeface="Calibri"/>
                        </a:rPr>
                        <a:t>Drew</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50" dirty="0">
                          <a:latin typeface="Calibri"/>
                          <a:cs typeface="Calibri"/>
                        </a:rPr>
                        <a:t>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50" dirty="0">
                          <a:latin typeface="Calibri"/>
                          <a:cs typeface="Calibri"/>
                        </a:rPr>
                        <a:t>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50" dirty="0">
                          <a:latin typeface="Calibri"/>
                          <a:cs typeface="Calibri"/>
                        </a:rPr>
                        <a:t>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50" dirty="0">
                          <a:latin typeface="Calibri"/>
                          <a:cs typeface="Calibri"/>
                        </a:rPr>
                        <a:t>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12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19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20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26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27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182245">
                <a:tc>
                  <a:txBody>
                    <a:bodyPr/>
                    <a:lstStyle/>
                    <a:p>
                      <a:pPr algn="ctr">
                        <a:lnSpc>
                          <a:spcPts val="1145"/>
                        </a:lnSpc>
                      </a:pPr>
                      <a:r>
                        <a:rPr sz="1000" spc="-10" dirty="0">
                          <a:latin typeface="Calibri"/>
                          <a:cs typeface="Calibri"/>
                        </a:rPr>
                        <a:t>Jackson</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35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38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37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53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57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64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69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105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109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111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112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40"/>
                        </a:lnSpc>
                      </a:pPr>
                      <a:r>
                        <a:rPr sz="1200" spc="-25" dirty="0">
                          <a:latin typeface="Calibri"/>
                          <a:cs typeface="Calibri"/>
                        </a:rPr>
                        <a:t>122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182880">
                <a:tc>
                  <a:txBody>
                    <a:bodyPr/>
                    <a:lstStyle/>
                    <a:p>
                      <a:pPr algn="ctr">
                        <a:lnSpc>
                          <a:spcPts val="1145"/>
                        </a:lnSpc>
                      </a:pPr>
                      <a:r>
                        <a:rPr sz="1000" spc="-10" dirty="0">
                          <a:latin typeface="Calibri"/>
                          <a:cs typeface="Calibri"/>
                        </a:rPr>
                        <a:t>CSKYWLA</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50" dirty="0">
                          <a:latin typeface="Calibri"/>
                          <a:cs typeface="Calibri"/>
                        </a:rPr>
                        <a:t>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50" dirty="0">
                          <a:latin typeface="Calibri"/>
                          <a:cs typeface="Calibri"/>
                        </a:rPr>
                        <a:t>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50" dirty="0">
                          <a:latin typeface="Calibri"/>
                          <a:cs typeface="Calibri"/>
                        </a:rPr>
                        <a:t>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50" dirty="0">
                          <a:latin typeface="Calibri"/>
                          <a:cs typeface="Calibri"/>
                        </a:rPr>
                        <a:t>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13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14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17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182880">
                <a:tc>
                  <a:txBody>
                    <a:bodyPr/>
                    <a:lstStyle/>
                    <a:p>
                      <a:pPr algn="ctr">
                        <a:lnSpc>
                          <a:spcPts val="1145"/>
                        </a:lnSpc>
                      </a:pPr>
                      <a:r>
                        <a:rPr sz="1000" spc="-20" dirty="0">
                          <a:latin typeface="Calibri"/>
                          <a:cs typeface="Calibri"/>
                        </a:rPr>
                        <a:t>KIPP</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50" dirty="0">
                          <a:latin typeface="Calibri"/>
                          <a:cs typeface="Calibri"/>
                        </a:rPr>
                        <a:t>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15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60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73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88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92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91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94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182880">
                <a:tc>
                  <a:txBody>
                    <a:bodyPr/>
                    <a:lstStyle/>
                    <a:p>
                      <a:pPr algn="ctr">
                        <a:lnSpc>
                          <a:spcPts val="1145"/>
                        </a:lnSpc>
                      </a:pPr>
                      <a:r>
                        <a:rPr sz="1000" spc="-20" dirty="0">
                          <a:latin typeface="Calibri"/>
                          <a:cs typeface="Calibri"/>
                        </a:rPr>
                        <a:t>Mays</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29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31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32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33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60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60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60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61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96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182880">
                <a:tc>
                  <a:txBody>
                    <a:bodyPr/>
                    <a:lstStyle/>
                    <a:p>
                      <a:pPr algn="ctr">
                        <a:lnSpc>
                          <a:spcPts val="1145"/>
                        </a:lnSpc>
                      </a:pPr>
                      <a:r>
                        <a:rPr sz="1000" spc="-10" dirty="0">
                          <a:latin typeface="Calibri"/>
                          <a:cs typeface="Calibri"/>
                        </a:rPr>
                        <a:t>Midtown</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35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34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43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45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48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49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53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67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67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68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68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182245">
                <a:tc>
                  <a:txBody>
                    <a:bodyPr/>
                    <a:lstStyle/>
                    <a:p>
                      <a:pPr algn="ctr">
                        <a:lnSpc>
                          <a:spcPts val="1145"/>
                        </a:lnSpc>
                      </a:pPr>
                      <a:r>
                        <a:rPr sz="1000" spc="-20" dirty="0">
                          <a:latin typeface="Calibri"/>
                          <a:cs typeface="Calibri"/>
                        </a:rPr>
                        <a:t>NATL</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12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41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44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74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82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92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109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121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144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155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164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40"/>
                        </a:lnSpc>
                      </a:pPr>
                      <a:r>
                        <a:rPr sz="1200" spc="-25" dirty="0">
                          <a:latin typeface="Calibri"/>
                          <a:cs typeface="Calibri"/>
                        </a:rPr>
                        <a:t>176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182880">
                <a:tc>
                  <a:txBody>
                    <a:bodyPr/>
                    <a:lstStyle/>
                    <a:p>
                      <a:pPr algn="ctr">
                        <a:lnSpc>
                          <a:spcPts val="1145"/>
                        </a:lnSpc>
                      </a:pPr>
                      <a:r>
                        <a:rPr sz="1000" spc="-20" dirty="0">
                          <a:latin typeface="Calibri"/>
                          <a:cs typeface="Calibri"/>
                        </a:rPr>
                        <a:t>SATL</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22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28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30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31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32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33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54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54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56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70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182880">
                <a:tc>
                  <a:txBody>
                    <a:bodyPr/>
                    <a:lstStyle/>
                    <a:p>
                      <a:pPr algn="ctr">
                        <a:lnSpc>
                          <a:spcPts val="1145"/>
                        </a:lnSpc>
                      </a:pPr>
                      <a:r>
                        <a:rPr sz="1000" spc="-10" dirty="0">
                          <a:latin typeface="Calibri"/>
                          <a:cs typeface="Calibri"/>
                        </a:rPr>
                        <a:t>Therrell</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24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24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24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29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29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30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30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33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55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55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55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71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182880">
                <a:tc>
                  <a:txBody>
                    <a:bodyPr/>
                    <a:lstStyle/>
                    <a:p>
                      <a:pPr algn="ctr">
                        <a:lnSpc>
                          <a:spcPts val="1145"/>
                        </a:lnSpc>
                      </a:pPr>
                      <a:r>
                        <a:rPr sz="1000" spc="-25" dirty="0">
                          <a:latin typeface="Calibri"/>
                          <a:cs typeface="Calibri"/>
                        </a:rPr>
                        <a:t>BTW</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17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17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33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36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37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38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25" dirty="0">
                          <a:latin typeface="Calibri"/>
                          <a:cs typeface="Calibri"/>
                        </a:rPr>
                        <a:t>88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25" dirty="0">
                          <a:latin typeface="Calibri"/>
                          <a:cs typeface="Calibri"/>
                        </a:rPr>
                        <a:t>91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25" dirty="0">
                          <a:latin typeface="Calibri"/>
                          <a:cs typeface="Calibri"/>
                        </a:rPr>
                        <a:t>97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25" dirty="0">
                          <a:latin typeface="Calibri"/>
                          <a:cs typeface="Calibri"/>
                        </a:rPr>
                        <a:t>107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40"/>
                        </a:lnSpc>
                      </a:pPr>
                      <a:r>
                        <a:rPr sz="1200" spc="-25" dirty="0">
                          <a:latin typeface="Calibri"/>
                          <a:cs typeface="Calibri"/>
                        </a:rPr>
                        <a:t>110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182245">
                <a:tc>
                  <a:txBody>
                    <a:bodyPr/>
                    <a:lstStyle/>
                    <a:p>
                      <a:pPr algn="ctr">
                        <a:lnSpc>
                          <a:spcPts val="1145"/>
                        </a:lnSpc>
                      </a:pPr>
                      <a:r>
                        <a:rPr sz="1000" spc="-10" dirty="0">
                          <a:latin typeface="Calibri"/>
                          <a:cs typeface="Calibri"/>
                        </a:rPr>
                        <a:t>Phoenix</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50" dirty="0">
                          <a:latin typeface="Calibri"/>
                          <a:cs typeface="Calibri"/>
                        </a:rPr>
                        <a:t>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40"/>
                        </a:lnSpc>
                      </a:pPr>
                      <a:r>
                        <a:rPr sz="1200" spc="-50" dirty="0">
                          <a:latin typeface="Calibri"/>
                          <a:cs typeface="Calibri"/>
                        </a:rPr>
                        <a:t>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50" dirty="0">
                          <a:latin typeface="Calibri"/>
                          <a:cs typeface="Calibri"/>
                        </a:rPr>
                        <a:t>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50" dirty="0">
                          <a:latin typeface="Calibri"/>
                          <a:cs typeface="Calibri"/>
                        </a:rPr>
                        <a:t>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40"/>
                        </a:lnSpc>
                      </a:pPr>
                      <a:r>
                        <a:rPr sz="1200" spc="-50" dirty="0">
                          <a:latin typeface="Calibri"/>
                          <a:cs typeface="Calibri"/>
                        </a:rPr>
                        <a:t>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0"/>
                        </a:lnSpc>
                      </a:pPr>
                      <a:r>
                        <a:rPr sz="1200" spc="-50" dirty="0">
                          <a:latin typeface="Calibri"/>
                          <a:cs typeface="Calibri"/>
                        </a:rPr>
                        <a:t>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40"/>
                        </a:lnSpc>
                      </a:pPr>
                      <a:r>
                        <a:rPr sz="1200" spc="-50" dirty="0">
                          <a:latin typeface="Calibri"/>
                          <a:cs typeface="Calibri"/>
                        </a:rPr>
                        <a:t>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r h="182880">
                <a:tc>
                  <a:txBody>
                    <a:bodyPr/>
                    <a:lstStyle/>
                    <a:p>
                      <a:pPr algn="ctr">
                        <a:lnSpc>
                          <a:spcPts val="1340"/>
                        </a:lnSpc>
                      </a:pPr>
                      <a:r>
                        <a:rPr sz="1200" b="1" dirty="0">
                          <a:latin typeface="Calibri"/>
                          <a:cs typeface="Calibri"/>
                        </a:rPr>
                        <a:t>Weekly</a:t>
                      </a:r>
                      <a:r>
                        <a:rPr sz="1200" b="1" spc="-65" dirty="0">
                          <a:latin typeface="Calibri"/>
                          <a:cs typeface="Calibri"/>
                        </a:rPr>
                        <a:t> </a:t>
                      </a:r>
                      <a:r>
                        <a:rPr sz="1200" b="1" spc="-10" dirty="0">
                          <a:latin typeface="Calibri"/>
                          <a:cs typeface="Calibri"/>
                        </a:rPr>
                        <a:t>Total</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gn="ctr">
                        <a:lnSpc>
                          <a:spcPts val="1340"/>
                        </a:lnSpc>
                      </a:pPr>
                      <a:r>
                        <a:rPr sz="1200" b="1" spc="-25" dirty="0">
                          <a:latin typeface="Calibri"/>
                          <a:cs typeface="Calibri"/>
                        </a:rPr>
                        <a:t>136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gn="ctr">
                        <a:lnSpc>
                          <a:spcPts val="1340"/>
                        </a:lnSpc>
                      </a:pPr>
                      <a:r>
                        <a:rPr sz="1200" b="1" spc="-25" dirty="0">
                          <a:latin typeface="Calibri"/>
                          <a:cs typeface="Calibri"/>
                        </a:rPr>
                        <a:t>227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gn="ctr">
                        <a:lnSpc>
                          <a:spcPts val="1340"/>
                        </a:lnSpc>
                      </a:pPr>
                      <a:r>
                        <a:rPr sz="1200" b="1" spc="-25" dirty="0">
                          <a:latin typeface="Calibri"/>
                          <a:cs typeface="Calibri"/>
                        </a:rPr>
                        <a:t>247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marL="1270" algn="ctr">
                        <a:lnSpc>
                          <a:spcPts val="1340"/>
                        </a:lnSpc>
                      </a:pPr>
                      <a:r>
                        <a:rPr sz="1200" b="1" spc="-25" dirty="0">
                          <a:latin typeface="Calibri"/>
                          <a:cs typeface="Calibri"/>
                        </a:rPr>
                        <a:t>395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marL="1270" algn="ctr">
                        <a:lnSpc>
                          <a:spcPts val="1340"/>
                        </a:lnSpc>
                      </a:pPr>
                      <a:r>
                        <a:rPr sz="1200" b="1" spc="-25" dirty="0">
                          <a:latin typeface="Calibri"/>
                          <a:cs typeface="Calibri"/>
                        </a:rPr>
                        <a:t>438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marL="1905" algn="ctr">
                        <a:lnSpc>
                          <a:spcPts val="1340"/>
                        </a:lnSpc>
                      </a:pPr>
                      <a:r>
                        <a:rPr sz="1200" b="1" spc="-25" dirty="0">
                          <a:latin typeface="Calibri"/>
                          <a:cs typeface="Calibri"/>
                        </a:rPr>
                        <a:t>480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marL="1905" algn="ctr">
                        <a:lnSpc>
                          <a:spcPts val="1340"/>
                        </a:lnSpc>
                      </a:pPr>
                      <a:r>
                        <a:rPr sz="1200" b="1" spc="-25" dirty="0">
                          <a:latin typeface="Calibri"/>
                          <a:cs typeface="Calibri"/>
                        </a:rPr>
                        <a:t>592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gn="ctr">
                        <a:lnSpc>
                          <a:spcPts val="1340"/>
                        </a:lnSpc>
                      </a:pPr>
                      <a:r>
                        <a:rPr sz="1200" b="1" spc="-25" dirty="0">
                          <a:latin typeface="Calibri"/>
                          <a:cs typeface="Calibri"/>
                        </a:rPr>
                        <a:t>793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gn="ctr">
                        <a:lnSpc>
                          <a:spcPts val="1340"/>
                        </a:lnSpc>
                      </a:pPr>
                      <a:r>
                        <a:rPr sz="1200" b="1" spc="-25" dirty="0">
                          <a:latin typeface="Calibri"/>
                          <a:cs typeface="Calibri"/>
                        </a:rPr>
                        <a:t>923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marL="1905" algn="ctr">
                        <a:lnSpc>
                          <a:spcPts val="1340"/>
                        </a:lnSpc>
                      </a:pPr>
                      <a:r>
                        <a:rPr sz="1200" b="1" spc="-25" dirty="0">
                          <a:latin typeface="Calibri"/>
                          <a:cs typeface="Calibri"/>
                        </a:rPr>
                        <a:t>952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gn="ctr">
                        <a:lnSpc>
                          <a:spcPts val="1340"/>
                        </a:lnSpc>
                      </a:pPr>
                      <a:r>
                        <a:rPr sz="1200" b="1" spc="-25" dirty="0">
                          <a:latin typeface="Calibri"/>
                          <a:cs typeface="Calibri"/>
                        </a:rPr>
                        <a:t>992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marL="1270" algn="ctr">
                        <a:lnSpc>
                          <a:spcPts val="1340"/>
                        </a:lnSpc>
                      </a:pPr>
                      <a:r>
                        <a:rPr sz="1200" b="1" spc="-20" dirty="0">
                          <a:latin typeface="Calibri"/>
                          <a:cs typeface="Calibri"/>
                        </a:rPr>
                        <a:t>1138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7412355" cy="697230"/>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0000"/>
                </a:solidFill>
                <a:latin typeface="Calibri Light"/>
                <a:cs typeface="Calibri Light"/>
              </a:rPr>
              <a:t>Application</a:t>
            </a:r>
            <a:r>
              <a:rPr sz="4400" b="0" spc="-95" dirty="0">
                <a:solidFill>
                  <a:srgbClr val="000000"/>
                </a:solidFill>
                <a:latin typeface="Calibri Light"/>
                <a:cs typeface="Calibri Light"/>
              </a:rPr>
              <a:t> </a:t>
            </a:r>
            <a:r>
              <a:rPr sz="4400" b="0" dirty="0">
                <a:solidFill>
                  <a:srgbClr val="000000"/>
                </a:solidFill>
                <a:latin typeface="Calibri Light"/>
                <a:cs typeface="Calibri Light"/>
              </a:rPr>
              <a:t>Update</a:t>
            </a:r>
            <a:r>
              <a:rPr sz="4400" b="0" spc="-95" dirty="0">
                <a:solidFill>
                  <a:srgbClr val="000000"/>
                </a:solidFill>
                <a:latin typeface="Calibri Light"/>
                <a:cs typeface="Calibri Light"/>
              </a:rPr>
              <a:t> </a:t>
            </a:r>
            <a:r>
              <a:rPr sz="4400" b="0" dirty="0">
                <a:solidFill>
                  <a:srgbClr val="000000"/>
                </a:solidFill>
                <a:latin typeface="Calibri Light"/>
                <a:cs typeface="Calibri Light"/>
              </a:rPr>
              <a:t>–</a:t>
            </a:r>
            <a:r>
              <a:rPr sz="4400" b="0" spc="-90" dirty="0">
                <a:solidFill>
                  <a:srgbClr val="000000"/>
                </a:solidFill>
                <a:latin typeface="Calibri Light"/>
                <a:cs typeface="Calibri Light"/>
              </a:rPr>
              <a:t> </a:t>
            </a:r>
            <a:r>
              <a:rPr sz="4400" b="0" dirty="0">
                <a:solidFill>
                  <a:srgbClr val="000000"/>
                </a:solidFill>
                <a:latin typeface="Calibri Light"/>
                <a:cs typeface="Calibri Light"/>
              </a:rPr>
              <a:t>By</a:t>
            </a:r>
            <a:r>
              <a:rPr sz="4400" b="0" spc="-95" dirty="0">
                <a:solidFill>
                  <a:srgbClr val="000000"/>
                </a:solidFill>
                <a:latin typeface="Calibri Light"/>
                <a:cs typeface="Calibri Light"/>
              </a:rPr>
              <a:t> </a:t>
            </a:r>
            <a:r>
              <a:rPr sz="4400" b="0" spc="-10" dirty="0">
                <a:solidFill>
                  <a:srgbClr val="000000"/>
                </a:solidFill>
                <a:latin typeface="Calibri Light"/>
                <a:cs typeface="Calibri Light"/>
              </a:rPr>
              <a:t>Pathway</a:t>
            </a:r>
            <a:endParaRPr sz="4400">
              <a:latin typeface="Calibri Light"/>
              <a:cs typeface="Calibri Light"/>
            </a:endParaRPr>
          </a:p>
        </p:txBody>
      </p:sp>
      <p:graphicFrame>
        <p:nvGraphicFramePr>
          <p:cNvPr id="3" name="object 3"/>
          <p:cNvGraphicFramePr>
            <a:graphicFrameLocks noGrp="1"/>
          </p:cNvGraphicFramePr>
          <p:nvPr/>
        </p:nvGraphicFramePr>
        <p:xfrm>
          <a:off x="831850" y="2444369"/>
          <a:ext cx="10516229" cy="3096895"/>
        </p:xfrm>
        <a:graphic>
          <a:graphicData uri="http://schemas.openxmlformats.org/drawingml/2006/table">
            <a:tbl>
              <a:tblPr firstRow="1" bandRow="1">
                <a:tableStyleId>{2D5ABB26-0587-4C30-8999-92F81FD0307C}</a:tableStyleId>
              </a:tblPr>
              <a:tblGrid>
                <a:gridCol w="2218055">
                  <a:extLst>
                    <a:ext uri="{9D8B030D-6E8A-4147-A177-3AD203B41FA5}">
                      <a16:colId xmlns:a16="http://schemas.microsoft.com/office/drawing/2014/main" val="20000"/>
                    </a:ext>
                  </a:extLst>
                </a:gridCol>
                <a:gridCol w="691515">
                  <a:extLst>
                    <a:ext uri="{9D8B030D-6E8A-4147-A177-3AD203B41FA5}">
                      <a16:colId xmlns:a16="http://schemas.microsoft.com/office/drawing/2014/main" val="20001"/>
                    </a:ext>
                  </a:extLst>
                </a:gridCol>
                <a:gridCol w="691514">
                  <a:extLst>
                    <a:ext uri="{9D8B030D-6E8A-4147-A177-3AD203B41FA5}">
                      <a16:colId xmlns:a16="http://schemas.microsoft.com/office/drawing/2014/main" val="20002"/>
                    </a:ext>
                  </a:extLst>
                </a:gridCol>
                <a:gridCol w="691514">
                  <a:extLst>
                    <a:ext uri="{9D8B030D-6E8A-4147-A177-3AD203B41FA5}">
                      <a16:colId xmlns:a16="http://schemas.microsoft.com/office/drawing/2014/main" val="20003"/>
                    </a:ext>
                  </a:extLst>
                </a:gridCol>
                <a:gridCol w="691514">
                  <a:extLst>
                    <a:ext uri="{9D8B030D-6E8A-4147-A177-3AD203B41FA5}">
                      <a16:colId xmlns:a16="http://schemas.microsoft.com/office/drawing/2014/main" val="20004"/>
                    </a:ext>
                  </a:extLst>
                </a:gridCol>
                <a:gridCol w="691514">
                  <a:extLst>
                    <a:ext uri="{9D8B030D-6E8A-4147-A177-3AD203B41FA5}">
                      <a16:colId xmlns:a16="http://schemas.microsoft.com/office/drawing/2014/main" val="20005"/>
                    </a:ext>
                  </a:extLst>
                </a:gridCol>
                <a:gridCol w="691514">
                  <a:extLst>
                    <a:ext uri="{9D8B030D-6E8A-4147-A177-3AD203B41FA5}">
                      <a16:colId xmlns:a16="http://schemas.microsoft.com/office/drawing/2014/main" val="20006"/>
                    </a:ext>
                  </a:extLst>
                </a:gridCol>
                <a:gridCol w="691514">
                  <a:extLst>
                    <a:ext uri="{9D8B030D-6E8A-4147-A177-3AD203B41FA5}">
                      <a16:colId xmlns:a16="http://schemas.microsoft.com/office/drawing/2014/main" val="20007"/>
                    </a:ext>
                  </a:extLst>
                </a:gridCol>
                <a:gridCol w="691515">
                  <a:extLst>
                    <a:ext uri="{9D8B030D-6E8A-4147-A177-3AD203B41FA5}">
                      <a16:colId xmlns:a16="http://schemas.microsoft.com/office/drawing/2014/main" val="20008"/>
                    </a:ext>
                  </a:extLst>
                </a:gridCol>
                <a:gridCol w="691515">
                  <a:extLst>
                    <a:ext uri="{9D8B030D-6E8A-4147-A177-3AD203B41FA5}">
                      <a16:colId xmlns:a16="http://schemas.microsoft.com/office/drawing/2014/main" val="20009"/>
                    </a:ext>
                  </a:extLst>
                </a:gridCol>
                <a:gridCol w="691515">
                  <a:extLst>
                    <a:ext uri="{9D8B030D-6E8A-4147-A177-3AD203B41FA5}">
                      <a16:colId xmlns:a16="http://schemas.microsoft.com/office/drawing/2014/main" val="20010"/>
                    </a:ext>
                  </a:extLst>
                </a:gridCol>
                <a:gridCol w="691515">
                  <a:extLst>
                    <a:ext uri="{9D8B030D-6E8A-4147-A177-3AD203B41FA5}">
                      <a16:colId xmlns:a16="http://schemas.microsoft.com/office/drawing/2014/main" val="20011"/>
                    </a:ext>
                  </a:extLst>
                </a:gridCol>
                <a:gridCol w="691515">
                  <a:extLst>
                    <a:ext uri="{9D8B030D-6E8A-4147-A177-3AD203B41FA5}">
                      <a16:colId xmlns:a16="http://schemas.microsoft.com/office/drawing/2014/main" val="20012"/>
                    </a:ext>
                  </a:extLst>
                </a:gridCol>
              </a:tblGrid>
              <a:tr h="172720">
                <a:tc>
                  <a:txBody>
                    <a:bodyPr/>
                    <a:lstStyle/>
                    <a:p>
                      <a:pPr marR="21590" algn="ctr">
                        <a:lnSpc>
                          <a:spcPts val="1140"/>
                        </a:lnSpc>
                      </a:pPr>
                      <a:r>
                        <a:rPr sz="1000" b="1" spc="-10" dirty="0">
                          <a:latin typeface="Calibri"/>
                          <a:cs typeface="Calibri"/>
                        </a:rPr>
                        <a:t>Pathway</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algn="ctr">
                        <a:lnSpc>
                          <a:spcPts val="1140"/>
                        </a:lnSpc>
                      </a:pPr>
                      <a:r>
                        <a:rPr sz="1000" b="1" spc="-10" dirty="0">
                          <a:latin typeface="Calibri"/>
                          <a:cs typeface="Calibri"/>
                        </a:rPr>
                        <a:t>10/25/24</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algn="ctr">
                        <a:lnSpc>
                          <a:spcPts val="1140"/>
                        </a:lnSpc>
                      </a:pPr>
                      <a:r>
                        <a:rPr sz="1000" b="1" spc="-10" dirty="0">
                          <a:latin typeface="Calibri"/>
                          <a:cs typeface="Calibri"/>
                        </a:rPr>
                        <a:t>11/11/24</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algn="ctr">
                        <a:lnSpc>
                          <a:spcPts val="1140"/>
                        </a:lnSpc>
                      </a:pPr>
                      <a:r>
                        <a:rPr sz="1000" b="1" spc="-10" dirty="0">
                          <a:latin typeface="Calibri"/>
                          <a:cs typeface="Calibri"/>
                        </a:rPr>
                        <a:t>11/18/24</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algn="ctr">
                        <a:lnSpc>
                          <a:spcPts val="1140"/>
                        </a:lnSpc>
                      </a:pPr>
                      <a:r>
                        <a:rPr sz="1000" b="1" spc="-10" dirty="0">
                          <a:latin typeface="Calibri"/>
                          <a:cs typeface="Calibri"/>
                        </a:rPr>
                        <a:t>12/2/2024</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algn="ctr">
                        <a:lnSpc>
                          <a:spcPts val="1140"/>
                        </a:lnSpc>
                      </a:pPr>
                      <a:r>
                        <a:rPr sz="1000" b="1" spc="-10" dirty="0">
                          <a:latin typeface="Calibri"/>
                          <a:cs typeface="Calibri"/>
                        </a:rPr>
                        <a:t>12/9/2024</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35" algn="ctr">
                        <a:lnSpc>
                          <a:spcPts val="1140"/>
                        </a:lnSpc>
                      </a:pPr>
                      <a:r>
                        <a:rPr sz="1000" b="1" spc="-10" dirty="0">
                          <a:latin typeface="Calibri"/>
                          <a:cs typeface="Calibri"/>
                        </a:rPr>
                        <a:t>1/8/2025</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algn="ctr">
                        <a:lnSpc>
                          <a:spcPts val="1140"/>
                        </a:lnSpc>
                      </a:pPr>
                      <a:r>
                        <a:rPr sz="1000" b="1" spc="-10" dirty="0">
                          <a:latin typeface="Calibri"/>
                          <a:cs typeface="Calibri"/>
                        </a:rPr>
                        <a:t>2/3/2025</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35" algn="ctr">
                        <a:lnSpc>
                          <a:spcPts val="1140"/>
                        </a:lnSpc>
                      </a:pPr>
                      <a:r>
                        <a:rPr sz="1000" b="1" spc="-10" dirty="0">
                          <a:latin typeface="Calibri"/>
                          <a:cs typeface="Calibri"/>
                        </a:rPr>
                        <a:t>2/10/2025</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35" algn="ctr">
                        <a:lnSpc>
                          <a:spcPts val="1140"/>
                        </a:lnSpc>
                      </a:pPr>
                      <a:r>
                        <a:rPr sz="1000" b="1" spc="-10" dirty="0">
                          <a:latin typeface="Calibri"/>
                          <a:cs typeface="Calibri"/>
                        </a:rPr>
                        <a:t>2/17/25</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1270" algn="ctr">
                        <a:lnSpc>
                          <a:spcPts val="1140"/>
                        </a:lnSpc>
                      </a:pPr>
                      <a:r>
                        <a:rPr sz="1000" b="1" spc="-10" dirty="0">
                          <a:latin typeface="Calibri"/>
                          <a:cs typeface="Calibri"/>
                        </a:rPr>
                        <a:t>2/27/2025</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1270" algn="ctr">
                        <a:lnSpc>
                          <a:spcPts val="1140"/>
                        </a:lnSpc>
                      </a:pPr>
                      <a:r>
                        <a:rPr sz="1000" b="1" spc="-10" dirty="0">
                          <a:latin typeface="Calibri"/>
                          <a:cs typeface="Calibri"/>
                        </a:rPr>
                        <a:t>3/4/2025</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1270" algn="ctr">
                        <a:lnSpc>
                          <a:spcPts val="1140"/>
                        </a:lnSpc>
                      </a:pPr>
                      <a:r>
                        <a:rPr sz="1000" b="1" spc="-10" dirty="0">
                          <a:latin typeface="Calibri"/>
                          <a:cs typeface="Calibri"/>
                        </a:rPr>
                        <a:t>3/9/2025</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0"/>
                  </a:ext>
                </a:extLst>
              </a:tr>
              <a:tr h="184150">
                <a:tc>
                  <a:txBody>
                    <a:bodyPr/>
                    <a:lstStyle/>
                    <a:p>
                      <a:pPr algn="ctr">
                        <a:lnSpc>
                          <a:spcPts val="1140"/>
                        </a:lnSpc>
                      </a:pPr>
                      <a:r>
                        <a:rPr sz="1000" spc="-10" dirty="0">
                          <a:latin typeface="Calibri"/>
                          <a:cs typeface="Calibri"/>
                        </a:rPr>
                        <a:t>Automotive</a:t>
                      </a:r>
                      <a:r>
                        <a:rPr sz="1000" spc="40" dirty="0">
                          <a:latin typeface="Calibri"/>
                          <a:cs typeface="Calibri"/>
                        </a:rPr>
                        <a:t> </a:t>
                      </a:r>
                      <a:r>
                        <a:rPr sz="1000" spc="-10" dirty="0">
                          <a:latin typeface="Calibri"/>
                          <a:cs typeface="Calibri"/>
                        </a:rPr>
                        <a:t>Technology</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45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52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57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70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98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50"/>
                        </a:lnSpc>
                      </a:pPr>
                      <a:r>
                        <a:rPr sz="1200" spc="-25" dirty="0">
                          <a:latin typeface="Calibri"/>
                          <a:cs typeface="Calibri"/>
                        </a:rPr>
                        <a:t>104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50"/>
                        </a:lnSpc>
                      </a:pPr>
                      <a:r>
                        <a:rPr sz="1200" spc="-25" dirty="0">
                          <a:latin typeface="Calibri"/>
                          <a:cs typeface="Calibri"/>
                        </a:rPr>
                        <a:t>108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50"/>
                        </a:lnSpc>
                      </a:pPr>
                      <a:r>
                        <a:rPr sz="1200" spc="-25" dirty="0">
                          <a:latin typeface="Calibri"/>
                          <a:cs typeface="Calibri"/>
                        </a:rPr>
                        <a:t>112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50"/>
                        </a:lnSpc>
                      </a:pPr>
                      <a:r>
                        <a:rPr sz="1200" spc="-25" dirty="0">
                          <a:latin typeface="Calibri"/>
                          <a:cs typeface="Calibri"/>
                        </a:rPr>
                        <a:t>125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84150">
                <a:tc>
                  <a:txBody>
                    <a:bodyPr/>
                    <a:lstStyle/>
                    <a:p>
                      <a:pPr algn="ctr">
                        <a:lnSpc>
                          <a:spcPts val="1140"/>
                        </a:lnSpc>
                      </a:pPr>
                      <a:r>
                        <a:rPr sz="1000" spc="-10" dirty="0">
                          <a:latin typeface="Calibri"/>
                          <a:cs typeface="Calibri"/>
                        </a:rPr>
                        <a:t>Carpentry</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50"/>
                        </a:lnSpc>
                      </a:pPr>
                      <a:r>
                        <a:rPr sz="1200" spc="-50" dirty="0">
                          <a:latin typeface="Calibri"/>
                          <a:cs typeface="Calibri"/>
                        </a:rPr>
                        <a:t>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47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50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50"/>
                        </a:lnSpc>
                      </a:pPr>
                      <a:r>
                        <a:rPr sz="1200" spc="-25" dirty="0">
                          <a:latin typeface="Calibri"/>
                          <a:cs typeface="Calibri"/>
                        </a:rPr>
                        <a:t>50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50"/>
                        </a:lnSpc>
                      </a:pPr>
                      <a:r>
                        <a:rPr sz="1200" spc="-25" dirty="0">
                          <a:latin typeface="Calibri"/>
                          <a:cs typeface="Calibri"/>
                        </a:rPr>
                        <a:t>52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64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84150">
                <a:tc>
                  <a:txBody>
                    <a:bodyPr/>
                    <a:lstStyle/>
                    <a:p>
                      <a:pPr algn="ctr">
                        <a:lnSpc>
                          <a:spcPts val="1140"/>
                        </a:lnSpc>
                      </a:pPr>
                      <a:r>
                        <a:rPr sz="1000" dirty="0">
                          <a:latin typeface="Calibri"/>
                          <a:cs typeface="Calibri"/>
                        </a:rPr>
                        <a:t>Criminal</a:t>
                      </a:r>
                      <a:r>
                        <a:rPr sz="1000" spc="-35" dirty="0">
                          <a:latin typeface="Calibri"/>
                          <a:cs typeface="Calibri"/>
                        </a:rPr>
                        <a:t> </a:t>
                      </a:r>
                      <a:r>
                        <a:rPr sz="1000" spc="-10" dirty="0">
                          <a:latin typeface="Calibri"/>
                          <a:cs typeface="Calibri"/>
                        </a:rPr>
                        <a:t>Investigations</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43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48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53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70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95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50"/>
                        </a:lnSpc>
                      </a:pPr>
                      <a:r>
                        <a:rPr sz="1200" spc="-25" dirty="0">
                          <a:latin typeface="Calibri"/>
                          <a:cs typeface="Calibri"/>
                        </a:rPr>
                        <a:t>110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50"/>
                        </a:lnSpc>
                      </a:pPr>
                      <a:r>
                        <a:rPr sz="1200" spc="-25" dirty="0">
                          <a:latin typeface="Calibri"/>
                          <a:cs typeface="Calibri"/>
                        </a:rPr>
                        <a:t>114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50"/>
                        </a:lnSpc>
                      </a:pPr>
                      <a:r>
                        <a:rPr sz="1200" spc="-25" dirty="0">
                          <a:latin typeface="Calibri"/>
                          <a:cs typeface="Calibri"/>
                        </a:rPr>
                        <a:t>115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50"/>
                        </a:lnSpc>
                      </a:pPr>
                      <a:r>
                        <a:rPr sz="1200" spc="-25" dirty="0">
                          <a:latin typeface="Calibri"/>
                          <a:cs typeface="Calibri"/>
                        </a:rPr>
                        <a:t>131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84150">
                <a:tc>
                  <a:txBody>
                    <a:bodyPr/>
                    <a:lstStyle/>
                    <a:p>
                      <a:pPr algn="ctr">
                        <a:lnSpc>
                          <a:spcPts val="1140"/>
                        </a:lnSpc>
                      </a:pPr>
                      <a:r>
                        <a:rPr sz="1000" spc="-10" dirty="0">
                          <a:latin typeface="Calibri"/>
                          <a:cs typeface="Calibri"/>
                        </a:rPr>
                        <a:t>Culinary</a:t>
                      </a:r>
                      <a:r>
                        <a:rPr sz="1000" spc="20" dirty="0">
                          <a:latin typeface="Calibri"/>
                          <a:cs typeface="Calibri"/>
                        </a:rPr>
                        <a:t> </a:t>
                      </a:r>
                      <a:r>
                        <a:rPr sz="1000" spc="-20" dirty="0">
                          <a:latin typeface="Calibri"/>
                          <a:cs typeface="Calibri"/>
                        </a:rPr>
                        <a:t>Arts</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43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48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64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74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90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50"/>
                        </a:lnSpc>
                      </a:pPr>
                      <a:r>
                        <a:rPr sz="1200" spc="-25" dirty="0">
                          <a:latin typeface="Calibri"/>
                          <a:cs typeface="Calibri"/>
                        </a:rPr>
                        <a:t>93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96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50"/>
                        </a:lnSpc>
                      </a:pPr>
                      <a:r>
                        <a:rPr sz="1200" spc="-25" dirty="0">
                          <a:latin typeface="Calibri"/>
                          <a:cs typeface="Calibri"/>
                        </a:rPr>
                        <a:t>111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84150">
                <a:tc>
                  <a:txBody>
                    <a:bodyPr/>
                    <a:lstStyle/>
                    <a:p>
                      <a:pPr algn="ctr">
                        <a:lnSpc>
                          <a:spcPts val="1140"/>
                        </a:lnSpc>
                      </a:pPr>
                      <a:r>
                        <a:rPr sz="1000" spc="-10" dirty="0">
                          <a:latin typeface="Calibri"/>
                          <a:cs typeface="Calibri"/>
                        </a:rPr>
                        <a:t>Cybersecurity</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50" dirty="0">
                          <a:latin typeface="Calibri"/>
                          <a:cs typeface="Calibri"/>
                        </a:rPr>
                        <a:t>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50"/>
                        </a:lnSpc>
                      </a:pPr>
                      <a:r>
                        <a:rPr sz="1200" spc="-25" dirty="0">
                          <a:latin typeface="Calibri"/>
                          <a:cs typeface="Calibri"/>
                        </a:rPr>
                        <a:t>39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40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46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184150">
                <a:tc>
                  <a:txBody>
                    <a:bodyPr/>
                    <a:lstStyle/>
                    <a:p>
                      <a:pPr marL="635" algn="ctr">
                        <a:lnSpc>
                          <a:spcPts val="1140"/>
                        </a:lnSpc>
                      </a:pPr>
                      <a:r>
                        <a:rPr sz="1000" dirty="0">
                          <a:latin typeface="Calibri"/>
                          <a:cs typeface="Calibri"/>
                        </a:rPr>
                        <a:t>Dental</a:t>
                      </a:r>
                      <a:r>
                        <a:rPr sz="1000" spc="-35" dirty="0">
                          <a:latin typeface="Calibri"/>
                          <a:cs typeface="Calibri"/>
                        </a:rPr>
                        <a:t> </a:t>
                      </a:r>
                      <a:r>
                        <a:rPr sz="1000" spc="-10" dirty="0">
                          <a:latin typeface="Calibri"/>
                          <a:cs typeface="Calibri"/>
                        </a:rPr>
                        <a:t>Science</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45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64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71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50"/>
                        </a:lnSpc>
                      </a:pPr>
                      <a:r>
                        <a:rPr sz="1200" spc="-25" dirty="0">
                          <a:latin typeface="Calibri"/>
                          <a:cs typeface="Calibri"/>
                        </a:rPr>
                        <a:t>71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73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78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184150">
                <a:tc>
                  <a:txBody>
                    <a:bodyPr/>
                    <a:lstStyle/>
                    <a:p>
                      <a:pPr algn="ctr">
                        <a:lnSpc>
                          <a:spcPts val="1145"/>
                        </a:lnSpc>
                      </a:pPr>
                      <a:r>
                        <a:rPr sz="1000" dirty="0">
                          <a:latin typeface="Calibri"/>
                          <a:cs typeface="Calibri"/>
                        </a:rPr>
                        <a:t>Early</a:t>
                      </a:r>
                      <a:r>
                        <a:rPr sz="1000" spc="-50" dirty="0">
                          <a:latin typeface="Calibri"/>
                          <a:cs typeface="Calibri"/>
                        </a:rPr>
                        <a:t> </a:t>
                      </a:r>
                      <a:r>
                        <a:rPr sz="1000" dirty="0">
                          <a:latin typeface="Calibri"/>
                          <a:cs typeface="Calibri"/>
                        </a:rPr>
                        <a:t>College</a:t>
                      </a:r>
                      <a:r>
                        <a:rPr sz="1000" spc="-15" dirty="0">
                          <a:latin typeface="Calibri"/>
                          <a:cs typeface="Calibri"/>
                        </a:rPr>
                        <a:t> </a:t>
                      </a:r>
                      <a:r>
                        <a:rPr sz="1000" spc="-10" dirty="0">
                          <a:latin typeface="Calibri"/>
                          <a:cs typeface="Calibri"/>
                        </a:rPr>
                        <a:t>Essentials</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50" dirty="0">
                          <a:latin typeface="Calibri"/>
                          <a:cs typeface="Calibri"/>
                        </a:rPr>
                        <a:t>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41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45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50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50"/>
                        </a:lnSpc>
                      </a:pPr>
                      <a:r>
                        <a:rPr sz="1200" spc="-25" dirty="0">
                          <a:latin typeface="Calibri"/>
                          <a:cs typeface="Calibri"/>
                        </a:rPr>
                        <a:t>57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66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50"/>
                        </a:lnSpc>
                      </a:pPr>
                      <a:r>
                        <a:rPr sz="1200" spc="-25" dirty="0">
                          <a:latin typeface="Calibri"/>
                          <a:cs typeface="Calibri"/>
                        </a:rPr>
                        <a:t>102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184150">
                <a:tc>
                  <a:txBody>
                    <a:bodyPr/>
                    <a:lstStyle/>
                    <a:p>
                      <a:pPr algn="ctr">
                        <a:lnSpc>
                          <a:spcPts val="1145"/>
                        </a:lnSpc>
                      </a:pPr>
                      <a:r>
                        <a:rPr sz="1000" dirty="0">
                          <a:latin typeface="Calibri"/>
                          <a:cs typeface="Calibri"/>
                        </a:rPr>
                        <a:t>Graphic</a:t>
                      </a:r>
                      <a:r>
                        <a:rPr sz="1000" spc="-50" dirty="0">
                          <a:latin typeface="Calibri"/>
                          <a:cs typeface="Calibri"/>
                        </a:rPr>
                        <a:t> </a:t>
                      </a:r>
                      <a:r>
                        <a:rPr sz="1000" spc="-10" dirty="0">
                          <a:latin typeface="Calibri"/>
                          <a:cs typeface="Calibri"/>
                        </a:rPr>
                        <a:t>Design</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49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69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50"/>
                        </a:lnSpc>
                      </a:pPr>
                      <a:r>
                        <a:rPr sz="1200" spc="-25" dirty="0">
                          <a:latin typeface="Calibri"/>
                          <a:cs typeface="Calibri"/>
                        </a:rPr>
                        <a:t>69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74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77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210820">
                <a:tc>
                  <a:txBody>
                    <a:bodyPr/>
                    <a:lstStyle/>
                    <a:p>
                      <a:pPr algn="ctr">
                        <a:lnSpc>
                          <a:spcPts val="1145"/>
                        </a:lnSpc>
                      </a:pPr>
                      <a:r>
                        <a:rPr sz="1000" dirty="0">
                          <a:latin typeface="Calibri"/>
                          <a:cs typeface="Calibri"/>
                        </a:rPr>
                        <a:t>Hospitality,</a:t>
                      </a:r>
                      <a:r>
                        <a:rPr sz="1000" spc="-45" dirty="0">
                          <a:latin typeface="Calibri"/>
                          <a:cs typeface="Calibri"/>
                        </a:rPr>
                        <a:t> </a:t>
                      </a:r>
                      <a:r>
                        <a:rPr sz="1000" dirty="0">
                          <a:latin typeface="Calibri"/>
                          <a:cs typeface="Calibri"/>
                        </a:rPr>
                        <a:t>Recreation,</a:t>
                      </a:r>
                      <a:r>
                        <a:rPr sz="1000" spc="-30" dirty="0">
                          <a:latin typeface="Calibri"/>
                          <a:cs typeface="Calibri"/>
                        </a:rPr>
                        <a:t> </a:t>
                      </a:r>
                      <a:r>
                        <a:rPr sz="1000" dirty="0">
                          <a:latin typeface="Calibri"/>
                          <a:cs typeface="Calibri"/>
                        </a:rPr>
                        <a:t>and</a:t>
                      </a:r>
                      <a:r>
                        <a:rPr sz="1000" spc="-35" dirty="0">
                          <a:latin typeface="Calibri"/>
                          <a:cs typeface="Calibri"/>
                        </a:rPr>
                        <a:t> </a:t>
                      </a:r>
                      <a:r>
                        <a:rPr sz="1000" spc="-10" dirty="0">
                          <a:latin typeface="Calibri"/>
                          <a:cs typeface="Calibri"/>
                        </a:rPr>
                        <a:t>Tourism</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75"/>
                        </a:lnSpc>
                      </a:pPr>
                      <a:r>
                        <a:rPr sz="1200" spc="-50" dirty="0">
                          <a:latin typeface="Calibri"/>
                          <a:cs typeface="Calibri"/>
                        </a:rPr>
                        <a:t>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75"/>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75"/>
                        </a:lnSpc>
                      </a:pPr>
                      <a:r>
                        <a:rPr sz="1200" spc="-50" dirty="0">
                          <a:latin typeface="Calibri"/>
                          <a:cs typeface="Calibri"/>
                        </a:rPr>
                        <a:t>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75"/>
                        </a:lnSpc>
                      </a:pPr>
                      <a:r>
                        <a:rPr sz="1200" spc="-50" dirty="0">
                          <a:latin typeface="Calibri"/>
                          <a:cs typeface="Calibri"/>
                        </a:rPr>
                        <a:t>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75"/>
                        </a:lnSpc>
                      </a:pPr>
                      <a:r>
                        <a:rPr sz="1200" spc="-25" dirty="0">
                          <a:latin typeface="Calibri"/>
                          <a:cs typeface="Calibri"/>
                        </a:rPr>
                        <a:t>10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75"/>
                        </a:lnSpc>
                      </a:pPr>
                      <a:r>
                        <a:rPr sz="1200" spc="-50" dirty="0">
                          <a:latin typeface="Calibri"/>
                          <a:cs typeface="Calibri"/>
                        </a:rPr>
                        <a:t>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75"/>
                        </a:lnSpc>
                      </a:pPr>
                      <a:r>
                        <a:rPr sz="1200" spc="-50" dirty="0">
                          <a:latin typeface="Calibri"/>
                          <a:cs typeface="Calibri"/>
                        </a:rPr>
                        <a:t>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75"/>
                        </a:lnSpc>
                      </a:pPr>
                      <a:r>
                        <a:rPr sz="1200" spc="-25" dirty="0">
                          <a:latin typeface="Calibri"/>
                          <a:cs typeface="Calibri"/>
                        </a:rPr>
                        <a:t>17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75"/>
                        </a:lnSpc>
                      </a:pPr>
                      <a:r>
                        <a:rPr sz="1200" spc="-25" dirty="0">
                          <a:latin typeface="Calibri"/>
                          <a:cs typeface="Calibri"/>
                        </a:rPr>
                        <a:t>21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75"/>
                        </a:lnSpc>
                      </a:pPr>
                      <a:r>
                        <a:rPr sz="1200" spc="-25" dirty="0">
                          <a:latin typeface="Calibri"/>
                          <a:cs typeface="Calibri"/>
                        </a:rPr>
                        <a:t>21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75"/>
                        </a:lnSpc>
                      </a:pPr>
                      <a:r>
                        <a:rPr sz="1200" spc="-25" dirty="0">
                          <a:latin typeface="Calibri"/>
                          <a:cs typeface="Calibri"/>
                        </a:rPr>
                        <a:t>21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75"/>
                        </a:lnSpc>
                      </a:pPr>
                      <a:r>
                        <a:rPr sz="1200" spc="-25" dirty="0">
                          <a:latin typeface="Calibri"/>
                          <a:cs typeface="Calibri"/>
                        </a:rPr>
                        <a:t>27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184150">
                <a:tc>
                  <a:txBody>
                    <a:bodyPr/>
                    <a:lstStyle/>
                    <a:p>
                      <a:pPr algn="ctr">
                        <a:lnSpc>
                          <a:spcPts val="1140"/>
                        </a:lnSpc>
                      </a:pPr>
                      <a:r>
                        <a:rPr sz="1000" dirty="0">
                          <a:latin typeface="Calibri"/>
                          <a:cs typeface="Calibri"/>
                        </a:rPr>
                        <a:t>HVAC</a:t>
                      </a:r>
                      <a:r>
                        <a:rPr sz="1000" spc="-30" dirty="0">
                          <a:latin typeface="Calibri"/>
                          <a:cs typeface="Calibri"/>
                        </a:rPr>
                        <a:t> </a:t>
                      </a:r>
                      <a:r>
                        <a:rPr sz="1000" dirty="0">
                          <a:latin typeface="Calibri"/>
                          <a:cs typeface="Calibri"/>
                        </a:rPr>
                        <a:t>and</a:t>
                      </a:r>
                      <a:r>
                        <a:rPr sz="1000" spc="-30" dirty="0">
                          <a:latin typeface="Calibri"/>
                          <a:cs typeface="Calibri"/>
                        </a:rPr>
                        <a:t> </a:t>
                      </a:r>
                      <a:r>
                        <a:rPr sz="1000" spc="-10" dirty="0">
                          <a:latin typeface="Calibri"/>
                          <a:cs typeface="Calibri"/>
                        </a:rPr>
                        <a:t>Refrigeration</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50" dirty="0">
                          <a:latin typeface="Calibri"/>
                          <a:cs typeface="Calibri"/>
                        </a:rPr>
                        <a:t>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50" dirty="0">
                          <a:latin typeface="Calibri"/>
                          <a:cs typeface="Calibri"/>
                        </a:rPr>
                        <a:t>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50" dirty="0">
                          <a:latin typeface="Calibri"/>
                          <a:cs typeface="Calibri"/>
                        </a:rPr>
                        <a:t>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50"/>
                        </a:lnSpc>
                      </a:pPr>
                      <a:r>
                        <a:rPr sz="1200" spc="-50" dirty="0">
                          <a:latin typeface="Calibri"/>
                          <a:cs typeface="Calibri"/>
                        </a:rPr>
                        <a:t>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43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50"/>
                        </a:lnSpc>
                      </a:pPr>
                      <a:r>
                        <a:rPr sz="1200" spc="-25" dirty="0">
                          <a:latin typeface="Calibri"/>
                          <a:cs typeface="Calibri"/>
                        </a:rPr>
                        <a:t>45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49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64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184150">
                <a:tc>
                  <a:txBody>
                    <a:bodyPr/>
                    <a:lstStyle/>
                    <a:p>
                      <a:pPr algn="ctr">
                        <a:lnSpc>
                          <a:spcPts val="1140"/>
                        </a:lnSpc>
                      </a:pPr>
                      <a:r>
                        <a:rPr sz="1000" dirty="0">
                          <a:latin typeface="Calibri"/>
                          <a:cs typeface="Calibri"/>
                        </a:rPr>
                        <a:t>Infant</a:t>
                      </a:r>
                      <a:r>
                        <a:rPr sz="1000" spc="-45" dirty="0">
                          <a:latin typeface="Calibri"/>
                          <a:cs typeface="Calibri"/>
                        </a:rPr>
                        <a:t> </a:t>
                      </a:r>
                      <a:r>
                        <a:rPr sz="1000" dirty="0">
                          <a:latin typeface="Calibri"/>
                          <a:cs typeface="Calibri"/>
                        </a:rPr>
                        <a:t>Toddler</a:t>
                      </a:r>
                      <a:r>
                        <a:rPr sz="1000" spc="-30" dirty="0">
                          <a:latin typeface="Calibri"/>
                          <a:cs typeface="Calibri"/>
                        </a:rPr>
                        <a:t> </a:t>
                      </a:r>
                      <a:r>
                        <a:rPr sz="1000" spc="-10" dirty="0">
                          <a:latin typeface="Calibri"/>
                          <a:cs typeface="Calibri"/>
                        </a:rPr>
                        <a:t>Childcare</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35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40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52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53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61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76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99</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50"/>
                        </a:lnSpc>
                      </a:pPr>
                      <a:r>
                        <a:rPr sz="1200" spc="-25" dirty="0">
                          <a:latin typeface="Calibri"/>
                          <a:cs typeface="Calibri"/>
                        </a:rPr>
                        <a:t>113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50"/>
                        </a:lnSpc>
                      </a:pPr>
                      <a:r>
                        <a:rPr sz="1200" spc="-25" dirty="0">
                          <a:latin typeface="Calibri"/>
                          <a:cs typeface="Calibri"/>
                        </a:rPr>
                        <a:t>114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50"/>
                        </a:lnSpc>
                      </a:pPr>
                      <a:r>
                        <a:rPr sz="1200" spc="-25" dirty="0">
                          <a:latin typeface="Calibri"/>
                          <a:cs typeface="Calibri"/>
                        </a:rPr>
                        <a:t>116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50"/>
                        </a:lnSpc>
                      </a:pPr>
                      <a:r>
                        <a:rPr sz="1200" spc="-25" dirty="0">
                          <a:latin typeface="Calibri"/>
                          <a:cs typeface="Calibri"/>
                        </a:rPr>
                        <a:t>122</a:t>
                      </a:r>
                      <a:endParaRPr sz="12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319405">
                <a:tc>
                  <a:txBody>
                    <a:bodyPr/>
                    <a:lstStyle/>
                    <a:p>
                      <a:pPr marL="635" algn="ctr">
                        <a:lnSpc>
                          <a:spcPts val="1140"/>
                        </a:lnSpc>
                      </a:pPr>
                      <a:r>
                        <a:rPr sz="1000" dirty="0">
                          <a:latin typeface="Calibri"/>
                          <a:cs typeface="Calibri"/>
                        </a:rPr>
                        <a:t>Patient</a:t>
                      </a:r>
                      <a:r>
                        <a:rPr sz="1000" spc="-30" dirty="0">
                          <a:latin typeface="Calibri"/>
                          <a:cs typeface="Calibri"/>
                        </a:rPr>
                        <a:t> </a:t>
                      </a:r>
                      <a:r>
                        <a:rPr sz="1000" spc="-20" dirty="0">
                          <a:latin typeface="Calibri"/>
                          <a:cs typeface="Calibri"/>
                        </a:rPr>
                        <a:t>Care</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75"/>
                        </a:lnSpc>
                      </a:pPr>
                      <a:r>
                        <a:rPr sz="1200" spc="-25" dirty="0">
                          <a:latin typeface="Calibri"/>
                          <a:cs typeface="Calibri"/>
                        </a:rPr>
                        <a:t>21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75"/>
                        </a:lnSpc>
                      </a:pPr>
                      <a:r>
                        <a:rPr sz="1200" spc="-25" dirty="0">
                          <a:latin typeface="Calibri"/>
                          <a:cs typeface="Calibri"/>
                        </a:rPr>
                        <a:t>35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75"/>
                        </a:lnSpc>
                      </a:pPr>
                      <a:r>
                        <a:rPr sz="1200" spc="-25" dirty="0">
                          <a:latin typeface="Calibri"/>
                          <a:cs typeface="Calibri"/>
                        </a:rPr>
                        <a:t>37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75"/>
                        </a:lnSpc>
                      </a:pPr>
                      <a:r>
                        <a:rPr sz="1200" spc="-25" dirty="0">
                          <a:latin typeface="Calibri"/>
                          <a:cs typeface="Calibri"/>
                        </a:rPr>
                        <a:t>48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75"/>
                        </a:lnSpc>
                      </a:pPr>
                      <a:r>
                        <a:rPr sz="1200" spc="-25" dirty="0">
                          <a:latin typeface="Calibri"/>
                          <a:cs typeface="Calibri"/>
                        </a:rPr>
                        <a:t>51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75"/>
                        </a:lnSpc>
                      </a:pPr>
                      <a:r>
                        <a:rPr sz="1200" spc="-25" dirty="0">
                          <a:latin typeface="Calibri"/>
                          <a:cs typeface="Calibri"/>
                        </a:rPr>
                        <a:t>56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75"/>
                        </a:lnSpc>
                      </a:pPr>
                      <a:r>
                        <a:rPr sz="1200" spc="-25" dirty="0">
                          <a:latin typeface="Calibri"/>
                          <a:cs typeface="Calibri"/>
                        </a:rPr>
                        <a:t>77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75"/>
                        </a:lnSpc>
                      </a:pPr>
                      <a:r>
                        <a:rPr sz="1200" spc="-25" dirty="0">
                          <a:latin typeface="Calibri"/>
                          <a:cs typeface="Calibri"/>
                        </a:rPr>
                        <a:t>104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75"/>
                        </a:lnSpc>
                      </a:pPr>
                      <a:r>
                        <a:rPr sz="1200" spc="-25" dirty="0">
                          <a:latin typeface="Calibri"/>
                          <a:cs typeface="Calibri"/>
                        </a:rPr>
                        <a:t>126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1375"/>
                        </a:lnSpc>
                      </a:pPr>
                      <a:r>
                        <a:rPr sz="1200" spc="-25" dirty="0">
                          <a:latin typeface="Calibri"/>
                          <a:cs typeface="Calibri"/>
                        </a:rPr>
                        <a:t>135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75"/>
                        </a:lnSpc>
                      </a:pPr>
                      <a:r>
                        <a:rPr sz="1200" spc="-25" dirty="0">
                          <a:latin typeface="Calibri"/>
                          <a:cs typeface="Calibri"/>
                        </a:rPr>
                        <a:t>141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75"/>
                        </a:lnSpc>
                      </a:pPr>
                      <a:r>
                        <a:rPr sz="1200" spc="-25" dirty="0">
                          <a:latin typeface="Calibri"/>
                          <a:cs typeface="Calibri"/>
                        </a:rPr>
                        <a:t>152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184150">
                <a:tc>
                  <a:txBody>
                    <a:bodyPr/>
                    <a:lstStyle/>
                    <a:p>
                      <a:pPr algn="ctr">
                        <a:lnSpc>
                          <a:spcPts val="1145"/>
                        </a:lnSpc>
                      </a:pPr>
                      <a:r>
                        <a:rPr sz="1000" spc="-10" dirty="0">
                          <a:latin typeface="Calibri"/>
                          <a:cs typeface="Calibri"/>
                        </a:rPr>
                        <a:t>Programming</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50" dirty="0">
                          <a:latin typeface="Calibri"/>
                          <a:cs typeface="Calibri"/>
                        </a:rPr>
                        <a:t>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22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50"/>
                        </a:lnSpc>
                      </a:pPr>
                      <a:r>
                        <a:rPr sz="1200" spc="-25" dirty="0">
                          <a:latin typeface="Calibri"/>
                          <a:cs typeface="Calibri"/>
                        </a:rPr>
                        <a:t>22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24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26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184150">
                <a:tc>
                  <a:txBody>
                    <a:bodyPr/>
                    <a:lstStyle/>
                    <a:p>
                      <a:pPr algn="ctr">
                        <a:lnSpc>
                          <a:spcPts val="1145"/>
                        </a:lnSpc>
                      </a:pPr>
                      <a:r>
                        <a:rPr sz="1000" dirty="0">
                          <a:latin typeface="Calibri"/>
                          <a:cs typeface="Calibri"/>
                        </a:rPr>
                        <a:t>Teaching</a:t>
                      </a:r>
                      <a:r>
                        <a:rPr sz="1000" spc="-15" dirty="0">
                          <a:latin typeface="Calibri"/>
                          <a:cs typeface="Calibri"/>
                        </a:rPr>
                        <a:t> </a:t>
                      </a:r>
                      <a:r>
                        <a:rPr sz="1000" dirty="0">
                          <a:latin typeface="Calibri"/>
                          <a:cs typeface="Calibri"/>
                        </a:rPr>
                        <a:t>as</a:t>
                      </a:r>
                      <a:r>
                        <a:rPr sz="1000" spc="-35" dirty="0">
                          <a:latin typeface="Calibri"/>
                          <a:cs typeface="Calibri"/>
                        </a:rPr>
                        <a:t> </a:t>
                      </a:r>
                      <a:r>
                        <a:rPr sz="1000" dirty="0">
                          <a:latin typeface="Calibri"/>
                          <a:cs typeface="Calibri"/>
                        </a:rPr>
                        <a:t>a</a:t>
                      </a:r>
                      <a:r>
                        <a:rPr sz="1000" spc="-20" dirty="0">
                          <a:latin typeface="Calibri"/>
                          <a:cs typeface="Calibri"/>
                        </a:rPr>
                        <a:t> </a:t>
                      </a:r>
                      <a:r>
                        <a:rPr sz="1000" spc="-10" dirty="0">
                          <a:latin typeface="Calibri"/>
                          <a:cs typeface="Calibri"/>
                        </a:rPr>
                        <a:t>Profession</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50" dirty="0">
                          <a:latin typeface="Calibri"/>
                          <a:cs typeface="Calibri"/>
                        </a:rPr>
                        <a:t>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50"/>
                        </a:lnSpc>
                      </a:pPr>
                      <a:r>
                        <a:rPr sz="1200" spc="-50" dirty="0">
                          <a:latin typeface="Calibri"/>
                          <a:cs typeface="Calibri"/>
                        </a:rPr>
                        <a:t>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11</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50"/>
                        </a:lnSpc>
                      </a:pPr>
                      <a:r>
                        <a:rPr sz="1200" spc="-25" dirty="0">
                          <a:latin typeface="Calibri"/>
                          <a:cs typeface="Calibri"/>
                        </a:rPr>
                        <a:t>15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350"/>
                        </a:lnSpc>
                      </a:pPr>
                      <a:r>
                        <a:rPr sz="1200" spc="-25" dirty="0">
                          <a:latin typeface="Calibri"/>
                          <a:cs typeface="Calibri"/>
                        </a:rPr>
                        <a:t>14</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13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350"/>
                        </a:lnSpc>
                      </a:pPr>
                      <a:r>
                        <a:rPr sz="1200" spc="-25" dirty="0">
                          <a:latin typeface="Calibri"/>
                          <a:cs typeface="Calibri"/>
                        </a:rPr>
                        <a:t>13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184150">
                <a:tc>
                  <a:txBody>
                    <a:bodyPr/>
                    <a:lstStyle/>
                    <a:p>
                      <a:pPr algn="ctr">
                        <a:lnSpc>
                          <a:spcPts val="1155"/>
                        </a:lnSpc>
                        <a:spcBef>
                          <a:spcPts val="195"/>
                        </a:spcBef>
                      </a:pPr>
                      <a:r>
                        <a:rPr sz="1000" b="1" dirty="0">
                          <a:latin typeface="Calibri"/>
                          <a:cs typeface="Calibri"/>
                        </a:rPr>
                        <a:t>Weekly</a:t>
                      </a:r>
                      <a:r>
                        <a:rPr sz="1000" b="1" spc="-45" dirty="0">
                          <a:latin typeface="Calibri"/>
                          <a:cs typeface="Calibri"/>
                        </a:rPr>
                        <a:t> </a:t>
                      </a:r>
                      <a:r>
                        <a:rPr sz="1000" b="1" spc="-10" dirty="0">
                          <a:latin typeface="Calibri"/>
                          <a:cs typeface="Calibri"/>
                        </a:rPr>
                        <a:t>Total</a:t>
                      </a:r>
                      <a:endParaRPr sz="1000">
                        <a:latin typeface="Calibri"/>
                        <a:cs typeface="Calibri"/>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marL="635" algn="ctr">
                        <a:lnSpc>
                          <a:spcPts val="1350"/>
                        </a:lnSpc>
                      </a:pPr>
                      <a:r>
                        <a:rPr sz="1200" b="1" spc="-25" dirty="0">
                          <a:latin typeface="Calibri"/>
                          <a:cs typeface="Calibri"/>
                        </a:rPr>
                        <a:t>136</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marL="635" algn="ctr">
                        <a:lnSpc>
                          <a:spcPts val="1350"/>
                        </a:lnSpc>
                      </a:pPr>
                      <a:r>
                        <a:rPr sz="1200" b="1" spc="-25" dirty="0">
                          <a:latin typeface="Calibri"/>
                          <a:cs typeface="Calibri"/>
                        </a:rPr>
                        <a:t>227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marL="635" algn="ctr">
                        <a:lnSpc>
                          <a:spcPts val="1350"/>
                        </a:lnSpc>
                      </a:pPr>
                      <a:r>
                        <a:rPr sz="1200" b="1" spc="-25" dirty="0">
                          <a:latin typeface="Calibri"/>
                          <a:cs typeface="Calibri"/>
                        </a:rPr>
                        <a:t>247</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marL="1270" algn="ctr">
                        <a:lnSpc>
                          <a:spcPts val="1350"/>
                        </a:lnSpc>
                      </a:pPr>
                      <a:r>
                        <a:rPr sz="1200" b="1" spc="-25" dirty="0">
                          <a:latin typeface="Calibri"/>
                          <a:cs typeface="Calibri"/>
                        </a:rPr>
                        <a:t>395</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marL="1270" algn="ctr">
                        <a:lnSpc>
                          <a:spcPts val="1350"/>
                        </a:lnSpc>
                      </a:pPr>
                      <a:r>
                        <a:rPr sz="1200" b="1" spc="-25" dirty="0">
                          <a:latin typeface="Calibri"/>
                          <a:cs typeface="Calibri"/>
                        </a:rPr>
                        <a:t>438</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marL="1270" algn="ctr">
                        <a:lnSpc>
                          <a:spcPts val="1350"/>
                        </a:lnSpc>
                      </a:pPr>
                      <a:r>
                        <a:rPr sz="1200" b="1" spc="-25" dirty="0">
                          <a:latin typeface="Calibri"/>
                          <a:cs typeface="Calibri"/>
                        </a:rPr>
                        <a:t>480</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marL="1270" algn="ctr">
                        <a:lnSpc>
                          <a:spcPts val="1350"/>
                        </a:lnSpc>
                      </a:pPr>
                      <a:r>
                        <a:rPr sz="1200" b="1" spc="-25" dirty="0">
                          <a:latin typeface="Calibri"/>
                          <a:cs typeface="Calibri"/>
                        </a:rPr>
                        <a:t>592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marL="1905" algn="ctr">
                        <a:lnSpc>
                          <a:spcPts val="1350"/>
                        </a:lnSpc>
                      </a:pPr>
                      <a:r>
                        <a:rPr sz="1200" b="1" spc="-25" dirty="0">
                          <a:latin typeface="Calibri"/>
                          <a:cs typeface="Calibri"/>
                        </a:rPr>
                        <a:t>793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marL="1905" algn="ctr">
                        <a:lnSpc>
                          <a:spcPts val="1350"/>
                        </a:lnSpc>
                      </a:pPr>
                      <a:r>
                        <a:rPr sz="1200" b="1" spc="-25" dirty="0">
                          <a:latin typeface="Calibri"/>
                          <a:cs typeface="Calibri"/>
                        </a:rPr>
                        <a:t>923</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marL="1905" algn="ctr">
                        <a:lnSpc>
                          <a:spcPts val="1350"/>
                        </a:lnSpc>
                      </a:pPr>
                      <a:r>
                        <a:rPr sz="1200" b="1" spc="-25" dirty="0">
                          <a:latin typeface="Calibri"/>
                          <a:cs typeface="Calibri"/>
                        </a:rPr>
                        <a:t>952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marL="2540" algn="ctr">
                        <a:lnSpc>
                          <a:spcPts val="1350"/>
                        </a:lnSpc>
                      </a:pPr>
                      <a:r>
                        <a:rPr sz="1200" b="1" spc="-25" dirty="0">
                          <a:latin typeface="Calibri"/>
                          <a:cs typeface="Calibri"/>
                        </a:rPr>
                        <a:t>992</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marL="1270" algn="ctr">
                        <a:lnSpc>
                          <a:spcPts val="1350"/>
                        </a:lnSpc>
                      </a:pPr>
                      <a:r>
                        <a:rPr sz="1200" b="1" spc="-20" dirty="0">
                          <a:latin typeface="Calibri"/>
                          <a:cs typeface="Calibri"/>
                        </a:rPr>
                        <a:t>1138</a:t>
                      </a:r>
                      <a:endParaRPr sz="12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 y="0"/>
            <a:ext cx="12192003" cy="1576451"/>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772160">
              <a:lnSpc>
                <a:spcPct val="100000"/>
              </a:lnSpc>
              <a:spcBef>
                <a:spcPts val="95"/>
              </a:spcBef>
            </a:pPr>
            <a:r>
              <a:rPr sz="4000" b="0" spc="-10" dirty="0">
                <a:solidFill>
                  <a:srgbClr val="FFFFFF"/>
                </a:solidFill>
                <a:latin typeface="Calibri Light"/>
                <a:cs typeface="Calibri Light"/>
              </a:rPr>
              <a:t>Atlanta</a:t>
            </a:r>
            <a:r>
              <a:rPr sz="4000" b="0" spc="-170" dirty="0">
                <a:solidFill>
                  <a:srgbClr val="FFFFFF"/>
                </a:solidFill>
                <a:latin typeface="Calibri Light"/>
                <a:cs typeface="Calibri Light"/>
              </a:rPr>
              <a:t> </a:t>
            </a:r>
            <a:r>
              <a:rPr sz="4000" b="0" spc="-45" dirty="0">
                <a:solidFill>
                  <a:srgbClr val="FFFFFF"/>
                </a:solidFill>
                <a:latin typeface="Calibri Light"/>
                <a:cs typeface="Calibri Light"/>
              </a:rPr>
              <a:t>Technical</a:t>
            </a:r>
            <a:r>
              <a:rPr sz="4000" b="0" spc="-160" dirty="0">
                <a:solidFill>
                  <a:srgbClr val="FFFFFF"/>
                </a:solidFill>
                <a:latin typeface="Calibri Light"/>
                <a:cs typeface="Calibri Light"/>
              </a:rPr>
              <a:t> </a:t>
            </a:r>
            <a:r>
              <a:rPr sz="4000" b="0" dirty="0">
                <a:solidFill>
                  <a:srgbClr val="FFFFFF"/>
                </a:solidFill>
                <a:latin typeface="Calibri Light"/>
                <a:cs typeface="Calibri Light"/>
              </a:rPr>
              <a:t>College</a:t>
            </a:r>
            <a:r>
              <a:rPr sz="4000" b="0" spc="-165" dirty="0">
                <a:solidFill>
                  <a:srgbClr val="FFFFFF"/>
                </a:solidFill>
                <a:latin typeface="Calibri Light"/>
                <a:cs typeface="Calibri Light"/>
              </a:rPr>
              <a:t> </a:t>
            </a:r>
            <a:r>
              <a:rPr sz="4000" b="0" spc="-10" dirty="0">
                <a:solidFill>
                  <a:srgbClr val="FFFFFF"/>
                </a:solidFill>
                <a:latin typeface="Calibri Light"/>
                <a:cs typeface="Calibri Light"/>
              </a:rPr>
              <a:t>Pathways</a:t>
            </a:r>
            <a:endParaRPr sz="4000">
              <a:latin typeface="Calibri Light"/>
              <a:cs typeface="Calibri Light"/>
            </a:endParaRPr>
          </a:p>
        </p:txBody>
      </p:sp>
      <p:graphicFrame>
        <p:nvGraphicFramePr>
          <p:cNvPr id="4" name="object 4"/>
          <p:cNvGraphicFramePr>
            <a:graphicFrameLocks noGrp="1"/>
          </p:cNvGraphicFramePr>
          <p:nvPr/>
        </p:nvGraphicFramePr>
        <p:xfrm>
          <a:off x="831850" y="3288791"/>
          <a:ext cx="10513695" cy="1409064"/>
        </p:xfrm>
        <a:graphic>
          <a:graphicData uri="http://schemas.openxmlformats.org/drawingml/2006/table">
            <a:tbl>
              <a:tblPr firstRow="1" bandRow="1">
                <a:tableStyleId>{2D5ABB26-0587-4C30-8999-92F81FD0307C}</a:tableStyleId>
              </a:tblPr>
              <a:tblGrid>
                <a:gridCol w="1674495">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7366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36600">
                  <a:extLst>
                    <a:ext uri="{9D8B030D-6E8A-4147-A177-3AD203B41FA5}">
                      <a16:colId xmlns:a16="http://schemas.microsoft.com/office/drawing/2014/main" val="20005"/>
                    </a:ext>
                  </a:extLst>
                </a:gridCol>
                <a:gridCol w="736600">
                  <a:extLst>
                    <a:ext uri="{9D8B030D-6E8A-4147-A177-3AD203B41FA5}">
                      <a16:colId xmlns:a16="http://schemas.microsoft.com/office/drawing/2014/main" val="20006"/>
                    </a:ext>
                  </a:extLst>
                </a:gridCol>
                <a:gridCol w="736600">
                  <a:extLst>
                    <a:ext uri="{9D8B030D-6E8A-4147-A177-3AD203B41FA5}">
                      <a16:colId xmlns:a16="http://schemas.microsoft.com/office/drawing/2014/main" val="20007"/>
                    </a:ext>
                  </a:extLst>
                </a:gridCol>
                <a:gridCol w="736600">
                  <a:extLst>
                    <a:ext uri="{9D8B030D-6E8A-4147-A177-3AD203B41FA5}">
                      <a16:colId xmlns:a16="http://schemas.microsoft.com/office/drawing/2014/main" val="20008"/>
                    </a:ext>
                  </a:extLst>
                </a:gridCol>
                <a:gridCol w="736600">
                  <a:extLst>
                    <a:ext uri="{9D8B030D-6E8A-4147-A177-3AD203B41FA5}">
                      <a16:colId xmlns:a16="http://schemas.microsoft.com/office/drawing/2014/main" val="20009"/>
                    </a:ext>
                  </a:extLst>
                </a:gridCol>
                <a:gridCol w="736600">
                  <a:extLst>
                    <a:ext uri="{9D8B030D-6E8A-4147-A177-3AD203B41FA5}">
                      <a16:colId xmlns:a16="http://schemas.microsoft.com/office/drawing/2014/main" val="20010"/>
                    </a:ext>
                  </a:extLst>
                </a:gridCol>
                <a:gridCol w="736600">
                  <a:extLst>
                    <a:ext uri="{9D8B030D-6E8A-4147-A177-3AD203B41FA5}">
                      <a16:colId xmlns:a16="http://schemas.microsoft.com/office/drawing/2014/main" val="20011"/>
                    </a:ext>
                  </a:extLst>
                </a:gridCol>
                <a:gridCol w="736600">
                  <a:extLst>
                    <a:ext uri="{9D8B030D-6E8A-4147-A177-3AD203B41FA5}">
                      <a16:colId xmlns:a16="http://schemas.microsoft.com/office/drawing/2014/main" val="20012"/>
                    </a:ext>
                  </a:extLst>
                </a:gridCol>
              </a:tblGrid>
              <a:tr h="252729">
                <a:tc gridSpan="13">
                  <a:txBody>
                    <a:bodyPr/>
                    <a:lstStyle/>
                    <a:p>
                      <a:pPr algn="ctr">
                        <a:lnSpc>
                          <a:spcPts val="1025"/>
                        </a:lnSpc>
                      </a:pPr>
                      <a:r>
                        <a:rPr sz="900" b="1" spc="-10" dirty="0">
                          <a:latin typeface="Calibri"/>
                          <a:cs typeface="Calibri"/>
                        </a:rPr>
                        <a:t>Prospective</a:t>
                      </a:r>
                      <a:r>
                        <a:rPr sz="900" b="1" spc="-25" dirty="0">
                          <a:latin typeface="Calibri"/>
                          <a:cs typeface="Calibri"/>
                        </a:rPr>
                        <a:t> </a:t>
                      </a:r>
                      <a:r>
                        <a:rPr sz="900" b="1" dirty="0">
                          <a:latin typeface="Calibri"/>
                          <a:cs typeface="Calibri"/>
                        </a:rPr>
                        <a:t>Applicants</a:t>
                      </a:r>
                      <a:r>
                        <a:rPr sz="900" b="1" spc="25" dirty="0">
                          <a:latin typeface="Calibri"/>
                          <a:cs typeface="Calibri"/>
                        </a:rPr>
                        <a:t> </a:t>
                      </a:r>
                      <a:r>
                        <a:rPr sz="900" b="1" dirty="0">
                          <a:latin typeface="Calibri"/>
                          <a:cs typeface="Calibri"/>
                        </a:rPr>
                        <a:t>for</a:t>
                      </a:r>
                      <a:r>
                        <a:rPr sz="900" b="1" spc="-30" dirty="0">
                          <a:latin typeface="Calibri"/>
                          <a:cs typeface="Calibri"/>
                        </a:rPr>
                        <a:t> </a:t>
                      </a:r>
                      <a:r>
                        <a:rPr sz="900" b="1" dirty="0">
                          <a:latin typeface="Calibri"/>
                          <a:cs typeface="Calibri"/>
                        </a:rPr>
                        <a:t>Courses</a:t>
                      </a:r>
                      <a:r>
                        <a:rPr sz="900" b="1" spc="-20" dirty="0">
                          <a:latin typeface="Calibri"/>
                          <a:cs typeface="Calibri"/>
                        </a:rPr>
                        <a:t> </a:t>
                      </a:r>
                      <a:r>
                        <a:rPr sz="900" b="1" dirty="0">
                          <a:latin typeface="Calibri"/>
                          <a:cs typeface="Calibri"/>
                        </a:rPr>
                        <a:t>on</a:t>
                      </a:r>
                      <a:r>
                        <a:rPr sz="900" b="1" spc="-25" dirty="0">
                          <a:latin typeface="Calibri"/>
                          <a:cs typeface="Calibri"/>
                        </a:rPr>
                        <a:t> </a:t>
                      </a:r>
                      <a:r>
                        <a:rPr sz="900" b="1" dirty="0">
                          <a:latin typeface="Calibri"/>
                          <a:cs typeface="Calibri"/>
                        </a:rPr>
                        <a:t>the</a:t>
                      </a:r>
                      <a:r>
                        <a:rPr sz="900" b="1" spc="-30" dirty="0">
                          <a:latin typeface="Calibri"/>
                          <a:cs typeface="Calibri"/>
                        </a:rPr>
                        <a:t> </a:t>
                      </a:r>
                      <a:r>
                        <a:rPr sz="900" b="1" dirty="0">
                          <a:latin typeface="Calibri"/>
                          <a:cs typeface="Calibri"/>
                        </a:rPr>
                        <a:t>campus</a:t>
                      </a:r>
                      <a:r>
                        <a:rPr sz="900" b="1" spc="-15" dirty="0">
                          <a:latin typeface="Calibri"/>
                          <a:cs typeface="Calibri"/>
                        </a:rPr>
                        <a:t> </a:t>
                      </a:r>
                      <a:r>
                        <a:rPr sz="900" b="1" dirty="0">
                          <a:latin typeface="Calibri"/>
                          <a:cs typeface="Calibri"/>
                        </a:rPr>
                        <a:t>of</a:t>
                      </a:r>
                      <a:r>
                        <a:rPr sz="900" b="1" spc="-30" dirty="0">
                          <a:latin typeface="Calibri"/>
                          <a:cs typeface="Calibri"/>
                        </a:rPr>
                        <a:t> </a:t>
                      </a:r>
                      <a:r>
                        <a:rPr sz="900" b="1" dirty="0">
                          <a:latin typeface="Calibri"/>
                          <a:cs typeface="Calibri"/>
                        </a:rPr>
                        <a:t>Atlanta Technical</a:t>
                      </a:r>
                      <a:r>
                        <a:rPr sz="900" b="1" spc="5" dirty="0">
                          <a:latin typeface="Calibri"/>
                          <a:cs typeface="Calibri"/>
                        </a:rPr>
                        <a:t> </a:t>
                      </a:r>
                      <a:r>
                        <a:rPr sz="900" b="1" spc="-10" dirty="0">
                          <a:latin typeface="Calibri"/>
                          <a:cs typeface="Calibri"/>
                        </a:rPr>
                        <a:t>College</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3035">
                <a:tc>
                  <a:txBody>
                    <a:bodyPr/>
                    <a:lstStyle/>
                    <a:p>
                      <a:pPr algn="ctr">
                        <a:lnSpc>
                          <a:spcPts val="1025"/>
                        </a:lnSpc>
                      </a:pPr>
                      <a:r>
                        <a:rPr sz="900" spc="-10" dirty="0">
                          <a:latin typeface="Calibri"/>
                          <a:cs typeface="Calibri"/>
                        </a:rPr>
                        <a:t>Pathway</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a:txBody>
                    <a:bodyPr/>
                    <a:lstStyle/>
                    <a:p>
                      <a:pPr marL="1270" algn="ctr">
                        <a:lnSpc>
                          <a:spcPts val="1025"/>
                        </a:lnSpc>
                      </a:pPr>
                      <a:r>
                        <a:rPr sz="900" spc="-10" dirty="0">
                          <a:latin typeface="Calibri"/>
                          <a:cs typeface="Calibri"/>
                        </a:rPr>
                        <a:t>10/25/2024</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a:txBody>
                    <a:bodyPr/>
                    <a:lstStyle/>
                    <a:p>
                      <a:pPr algn="ctr">
                        <a:lnSpc>
                          <a:spcPts val="1025"/>
                        </a:lnSpc>
                      </a:pPr>
                      <a:r>
                        <a:rPr sz="900" spc="-10" dirty="0">
                          <a:latin typeface="Calibri"/>
                          <a:cs typeface="Calibri"/>
                        </a:rPr>
                        <a:t>11/11/24</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a:txBody>
                    <a:bodyPr/>
                    <a:lstStyle/>
                    <a:p>
                      <a:pPr marL="1270" algn="ctr">
                        <a:lnSpc>
                          <a:spcPts val="1025"/>
                        </a:lnSpc>
                      </a:pPr>
                      <a:r>
                        <a:rPr sz="900" spc="-10" dirty="0">
                          <a:latin typeface="Calibri"/>
                          <a:cs typeface="Calibri"/>
                        </a:rPr>
                        <a:t>11/18/2024</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a:txBody>
                    <a:bodyPr/>
                    <a:lstStyle/>
                    <a:p>
                      <a:pPr algn="ctr">
                        <a:lnSpc>
                          <a:spcPts val="1025"/>
                        </a:lnSpc>
                      </a:pPr>
                      <a:r>
                        <a:rPr sz="900" spc="-10" dirty="0">
                          <a:latin typeface="Calibri"/>
                          <a:cs typeface="Calibri"/>
                        </a:rPr>
                        <a:t>12/2/2024</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a:txBody>
                    <a:bodyPr/>
                    <a:lstStyle/>
                    <a:p>
                      <a:pPr algn="ctr">
                        <a:lnSpc>
                          <a:spcPts val="1025"/>
                        </a:lnSpc>
                      </a:pPr>
                      <a:r>
                        <a:rPr sz="900" spc="-10" dirty="0">
                          <a:latin typeface="Calibri"/>
                          <a:cs typeface="Calibri"/>
                        </a:rPr>
                        <a:t>12/9/2024</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a:txBody>
                    <a:bodyPr/>
                    <a:lstStyle/>
                    <a:p>
                      <a:pPr algn="ctr">
                        <a:lnSpc>
                          <a:spcPts val="1025"/>
                        </a:lnSpc>
                      </a:pPr>
                      <a:r>
                        <a:rPr sz="900" spc="-10" dirty="0">
                          <a:latin typeface="Calibri"/>
                          <a:cs typeface="Calibri"/>
                        </a:rPr>
                        <a:t>1/8/2025</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a:txBody>
                    <a:bodyPr/>
                    <a:lstStyle/>
                    <a:p>
                      <a:pPr algn="ctr">
                        <a:lnSpc>
                          <a:spcPts val="1025"/>
                        </a:lnSpc>
                      </a:pPr>
                      <a:r>
                        <a:rPr sz="900" spc="-10" dirty="0">
                          <a:latin typeface="Calibri"/>
                          <a:cs typeface="Calibri"/>
                        </a:rPr>
                        <a:t>2/3/2025</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a:txBody>
                    <a:bodyPr/>
                    <a:lstStyle/>
                    <a:p>
                      <a:pPr algn="ctr">
                        <a:lnSpc>
                          <a:spcPts val="1025"/>
                        </a:lnSpc>
                      </a:pPr>
                      <a:r>
                        <a:rPr sz="900" spc="-10" dirty="0">
                          <a:latin typeface="Calibri"/>
                          <a:cs typeface="Calibri"/>
                        </a:rPr>
                        <a:t>2/10/2025</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a:txBody>
                    <a:bodyPr/>
                    <a:lstStyle/>
                    <a:p>
                      <a:pPr algn="ctr">
                        <a:lnSpc>
                          <a:spcPts val="1025"/>
                        </a:lnSpc>
                      </a:pPr>
                      <a:r>
                        <a:rPr sz="900" spc="-10" dirty="0">
                          <a:latin typeface="Calibri"/>
                          <a:cs typeface="Calibri"/>
                        </a:rPr>
                        <a:t>2/17/25</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a:txBody>
                    <a:bodyPr/>
                    <a:lstStyle/>
                    <a:p>
                      <a:pPr algn="ctr">
                        <a:lnSpc>
                          <a:spcPts val="1025"/>
                        </a:lnSpc>
                      </a:pPr>
                      <a:r>
                        <a:rPr sz="900" spc="-10" dirty="0">
                          <a:latin typeface="Calibri"/>
                          <a:cs typeface="Calibri"/>
                        </a:rPr>
                        <a:t>2/27/2025</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a:txBody>
                    <a:bodyPr/>
                    <a:lstStyle/>
                    <a:p>
                      <a:pPr algn="ctr">
                        <a:lnSpc>
                          <a:spcPts val="1025"/>
                        </a:lnSpc>
                      </a:pPr>
                      <a:r>
                        <a:rPr sz="900" spc="-10" dirty="0">
                          <a:latin typeface="Calibri"/>
                          <a:cs typeface="Calibri"/>
                        </a:rPr>
                        <a:t>3/4/2025</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a:txBody>
                    <a:bodyPr/>
                    <a:lstStyle/>
                    <a:p>
                      <a:pPr marL="150495">
                        <a:lnSpc>
                          <a:spcPts val="1025"/>
                        </a:lnSpc>
                      </a:pPr>
                      <a:r>
                        <a:rPr sz="900" spc="-10" dirty="0">
                          <a:latin typeface="Calibri"/>
                          <a:cs typeface="Calibri"/>
                        </a:rPr>
                        <a:t>3/9/2025</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extLst>
                  <a:ext uri="{0D108BD9-81ED-4DB2-BD59-A6C34878D82A}">
                    <a16:rowId xmlns:a16="http://schemas.microsoft.com/office/drawing/2014/main" val="10001"/>
                  </a:ext>
                </a:extLst>
              </a:tr>
              <a:tr h="167005">
                <a:tc>
                  <a:txBody>
                    <a:bodyPr/>
                    <a:lstStyle/>
                    <a:p>
                      <a:pPr marL="635" algn="ctr">
                        <a:lnSpc>
                          <a:spcPts val="1025"/>
                        </a:lnSpc>
                      </a:pPr>
                      <a:r>
                        <a:rPr sz="900" dirty="0">
                          <a:latin typeface="Calibri"/>
                          <a:cs typeface="Calibri"/>
                        </a:rPr>
                        <a:t>Aviation</a:t>
                      </a:r>
                      <a:r>
                        <a:rPr sz="900" spc="-35" dirty="0">
                          <a:latin typeface="Calibri"/>
                          <a:cs typeface="Calibri"/>
                        </a:rPr>
                        <a:t> </a:t>
                      </a:r>
                      <a:r>
                        <a:rPr sz="900" spc="-10" dirty="0">
                          <a:latin typeface="Calibri"/>
                          <a:cs typeface="Calibri"/>
                        </a:rPr>
                        <a:t>Maintenance</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15</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15</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15</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20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29</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32</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32</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32</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67640">
                <a:tc>
                  <a:txBody>
                    <a:bodyPr/>
                    <a:lstStyle/>
                    <a:p>
                      <a:pPr algn="ctr">
                        <a:lnSpc>
                          <a:spcPts val="1025"/>
                        </a:lnSpc>
                      </a:pPr>
                      <a:r>
                        <a:rPr sz="900" dirty="0">
                          <a:latin typeface="Calibri"/>
                          <a:cs typeface="Calibri"/>
                        </a:rPr>
                        <a:t>Diesel</a:t>
                      </a:r>
                      <a:r>
                        <a:rPr sz="900" spc="-30" dirty="0">
                          <a:latin typeface="Calibri"/>
                          <a:cs typeface="Calibri"/>
                        </a:rPr>
                        <a:t> </a:t>
                      </a:r>
                      <a:r>
                        <a:rPr sz="900" dirty="0">
                          <a:latin typeface="Calibri"/>
                          <a:cs typeface="Calibri"/>
                        </a:rPr>
                        <a:t>Electronic</a:t>
                      </a:r>
                      <a:r>
                        <a:rPr sz="900" spc="-40" dirty="0">
                          <a:latin typeface="Calibri"/>
                          <a:cs typeface="Calibri"/>
                        </a:rPr>
                        <a:t> </a:t>
                      </a:r>
                      <a:r>
                        <a:rPr sz="900" spc="-10" dirty="0">
                          <a:latin typeface="Calibri"/>
                          <a:cs typeface="Calibri"/>
                        </a:rPr>
                        <a:t>Systems</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2</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2</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220"/>
                        </a:lnSpc>
                      </a:pPr>
                      <a:r>
                        <a:rPr sz="1100" spc="-50" dirty="0">
                          <a:latin typeface="Calibri"/>
                          <a:cs typeface="Calibri"/>
                        </a:rPr>
                        <a:t>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220"/>
                        </a:lnSpc>
                      </a:pPr>
                      <a:r>
                        <a:rPr sz="1100" spc="-50" dirty="0">
                          <a:latin typeface="Calibri"/>
                          <a:cs typeface="Calibri"/>
                        </a:rPr>
                        <a:t>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220"/>
                        </a:lnSpc>
                      </a:pPr>
                      <a:r>
                        <a:rPr sz="1100" spc="-50" dirty="0">
                          <a:latin typeface="Calibri"/>
                          <a:cs typeface="Calibri"/>
                        </a:rPr>
                        <a:t>5</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220"/>
                        </a:lnSpc>
                      </a:pPr>
                      <a:r>
                        <a:rPr sz="1100" spc="-50" dirty="0">
                          <a:latin typeface="Calibri"/>
                          <a:cs typeface="Calibri"/>
                        </a:rPr>
                        <a:t>5</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220"/>
                        </a:lnSpc>
                      </a:pPr>
                      <a:r>
                        <a:rPr sz="1100" spc="-50" dirty="0">
                          <a:latin typeface="Calibri"/>
                          <a:cs typeface="Calibri"/>
                        </a:rPr>
                        <a:t>5</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67005">
                <a:tc>
                  <a:txBody>
                    <a:bodyPr/>
                    <a:lstStyle/>
                    <a:p>
                      <a:pPr algn="ctr">
                        <a:lnSpc>
                          <a:spcPts val="1025"/>
                        </a:lnSpc>
                      </a:pPr>
                      <a:r>
                        <a:rPr sz="900" dirty="0">
                          <a:latin typeface="Calibri"/>
                          <a:cs typeface="Calibri"/>
                        </a:rPr>
                        <a:t>Emergency</a:t>
                      </a:r>
                      <a:r>
                        <a:rPr sz="900" spc="-40" dirty="0">
                          <a:latin typeface="Calibri"/>
                          <a:cs typeface="Calibri"/>
                        </a:rPr>
                        <a:t> </a:t>
                      </a:r>
                      <a:r>
                        <a:rPr sz="900" dirty="0">
                          <a:latin typeface="Calibri"/>
                          <a:cs typeface="Calibri"/>
                        </a:rPr>
                        <a:t>Medical</a:t>
                      </a:r>
                      <a:r>
                        <a:rPr sz="900" spc="-25" dirty="0">
                          <a:latin typeface="Calibri"/>
                          <a:cs typeface="Calibri"/>
                        </a:rPr>
                        <a:t> </a:t>
                      </a:r>
                      <a:r>
                        <a:rPr sz="900" spc="-10" dirty="0">
                          <a:latin typeface="Calibri"/>
                          <a:cs typeface="Calibri"/>
                        </a:rPr>
                        <a:t>Responder</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7</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13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13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16</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16</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16</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17</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22</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30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30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30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67640">
                <a:tc>
                  <a:txBody>
                    <a:bodyPr/>
                    <a:lstStyle/>
                    <a:p>
                      <a:pPr algn="ctr">
                        <a:lnSpc>
                          <a:spcPts val="1025"/>
                        </a:lnSpc>
                      </a:pPr>
                      <a:r>
                        <a:rPr sz="900" dirty="0">
                          <a:latin typeface="Calibri"/>
                          <a:cs typeface="Calibri"/>
                        </a:rPr>
                        <a:t>Natural</a:t>
                      </a:r>
                      <a:r>
                        <a:rPr sz="900" spc="-20" dirty="0">
                          <a:latin typeface="Calibri"/>
                          <a:cs typeface="Calibri"/>
                        </a:rPr>
                        <a:t> </a:t>
                      </a:r>
                      <a:r>
                        <a:rPr sz="900" dirty="0">
                          <a:latin typeface="Calibri"/>
                          <a:cs typeface="Calibri"/>
                        </a:rPr>
                        <a:t>Gas</a:t>
                      </a:r>
                      <a:r>
                        <a:rPr sz="900" spc="-25" dirty="0">
                          <a:latin typeface="Calibri"/>
                          <a:cs typeface="Calibri"/>
                        </a:rPr>
                        <a:t> </a:t>
                      </a:r>
                      <a:r>
                        <a:rPr sz="900" spc="-10" dirty="0">
                          <a:latin typeface="Calibri"/>
                          <a:cs typeface="Calibri"/>
                        </a:rPr>
                        <a:t>Technician</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220"/>
                        </a:lnSpc>
                      </a:pPr>
                      <a:r>
                        <a:rPr sz="1100" spc="-50" dirty="0">
                          <a:latin typeface="Calibri"/>
                          <a:cs typeface="Calibri"/>
                        </a:rPr>
                        <a:t>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220"/>
                        </a:lnSpc>
                      </a:pPr>
                      <a:r>
                        <a:rPr sz="1100" spc="-50" dirty="0">
                          <a:latin typeface="Calibri"/>
                          <a:cs typeface="Calibri"/>
                        </a:rPr>
                        <a:t>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220"/>
                        </a:lnSpc>
                      </a:pPr>
                      <a:r>
                        <a:rPr sz="1100" spc="-50" dirty="0">
                          <a:latin typeface="Calibri"/>
                          <a:cs typeface="Calibri"/>
                        </a:rPr>
                        <a:t>5</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220"/>
                        </a:lnSpc>
                      </a:pPr>
                      <a:r>
                        <a:rPr sz="1100" spc="-50" dirty="0">
                          <a:latin typeface="Calibri"/>
                          <a:cs typeface="Calibri"/>
                        </a:rPr>
                        <a:t>5</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220"/>
                        </a:lnSpc>
                      </a:pPr>
                      <a:r>
                        <a:rPr sz="1100" spc="-50" dirty="0">
                          <a:latin typeface="Calibri"/>
                          <a:cs typeface="Calibri"/>
                        </a:rPr>
                        <a:t>5</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167005">
                <a:tc>
                  <a:txBody>
                    <a:bodyPr/>
                    <a:lstStyle/>
                    <a:p>
                      <a:pPr marL="635" algn="ctr">
                        <a:lnSpc>
                          <a:spcPts val="1025"/>
                        </a:lnSpc>
                      </a:pPr>
                      <a:r>
                        <a:rPr sz="900" spc="-10" dirty="0">
                          <a:latin typeface="Calibri"/>
                          <a:cs typeface="Calibri"/>
                        </a:rPr>
                        <a:t>Welding</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6</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50" dirty="0">
                          <a:latin typeface="Calibri"/>
                          <a:cs typeface="Calibri"/>
                        </a:rPr>
                        <a:t>6</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220"/>
                        </a:lnSpc>
                      </a:pPr>
                      <a:r>
                        <a:rPr sz="1100" spc="-50" dirty="0">
                          <a:latin typeface="Calibri"/>
                          <a:cs typeface="Calibri"/>
                        </a:rPr>
                        <a:t>6</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11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13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16</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16</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0"/>
                        </a:lnSpc>
                      </a:pPr>
                      <a:r>
                        <a:rPr sz="1100" spc="-25" dirty="0">
                          <a:latin typeface="Calibri"/>
                          <a:cs typeface="Calibri"/>
                        </a:rPr>
                        <a:t>16</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167005">
                <a:tc>
                  <a:txBody>
                    <a:bodyPr/>
                    <a:lstStyle/>
                    <a:p>
                      <a:pPr algn="ctr">
                        <a:lnSpc>
                          <a:spcPts val="1035"/>
                        </a:lnSpc>
                        <a:spcBef>
                          <a:spcPts val="185"/>
                        </a:spcBef>
                      </a:pPr>
                      <a:r>
                        <a:rPr sz="900" b="1" dirty="0">
                          <a:latin typeface="Calibri"/>
                          <a:cs typeface="Calibri"/>
                        </a:rPr>
                        <a:t>Weekly</a:t>
                      </a:r>
                      <a:r>
                        <a:rPr sz="900" b="1" spc="-25" dirty="0">
                          <a:latin typeface="Calibri"/>
                          <a:cs typeface="Calibri"/>
                        </a:rPr>
                        <a:t> </a:t>
                      </a:r>
                      <a:r>
                        <a:rPr sz="900" b="1" spc="-10" dirty="0">
                          <a:latin typeface="Calibri"/>
                          <a:cs typeface="Calibri"/>
                        </a:rPr>
                        <a:t>Total</a:t>
                      </a:r>
                      <a:endParaRPr sz="900">
                        <a:latin typeface="Calibri"/>
                        <a:cs typeface="Calibri"/>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marL="1270" algn="ctr">
                        <a:lnSpc>
                          <a:spcPts val="1220"/>
                        </a:lnSpc>
                      </a:pPr>
                      <a:r>
                        <a:rPr sz="1100" b="1" spc="-25" dirty="0">
                          <a:latin typeface="Calibri"/>
                          <a:cs typeface="Calibri"/>
                        </a:rPr>
                        <a:t>11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algn="ctr">
                        <a:lnSpc>
                          <a:spcPts val="1220"/>
                        </a:lnSpc>
                      </a:pPr>
                      <a:r>
                        <a:rPr sz="1100" b="1" spc="-25" dirty="0">
                          <a:latin typeface="Calibri"/>
                          <a:cs typeface="Calibri"/>
                        </a:rPr>
                        <a:t>24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algn="ctr">
                        <a:lnSpc>
                          <a:spcPts val="1220"/>
                        </a:lnSpc>
                      </a:pPr>
                      <a:r>
                        <a:rPr sz="1100" b="1" spc="-25" dirty="0">
                          <a:latin typeface="Calibri"/>
                          <a:cs typeface="Calibri"/>
                        </a:rPr>
                        <a:t>24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algn="ctr">
                        <a:lnSpc>
                          <a:spcPts val="1220"/>
                        </a:lnSpc>
                      </a:pPr>
                      <a:r>
                        <a:rPr sz="1100" b="1" spc="-25" dirty="0">
                          <a:latin typeface="Calibri"/>
                          <a:cs typeface="Calibri"/>
                        </a:rPr>
                        <a:t>41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algn="ctr">
                        <a:lnSpc>
                          <a:spcPts val="1220"/>
                        </a:lnSpc>
                      </a:pPr>
                      <a:r>
                        <a:rPr sz="1100" b="1" spc="-25" dirty="0">
                          <a:latin typeface="Calibri"/>
                          <a:cs typeface="Calibri"/>
                        </a:rPr>
                        <a:t>41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algn="ctr">
                        <a:lnSpc>
                          <a:spcPts val="1220"/>
                        </a:lnSpc>
                      </a:pPr>
                      <a:r>
                        <a:rPr sz="1100" b="1" spc="-25" dirty="0">
                          <a:latin typeface="Calibri"/>
                          <a:cs typeface="Calibri"/>
                        </a:rPr>
                        <a:t>41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algn="ctr">
                        <a:lnSpc>
                          <a:spcPts val="1220"/>
                        </a:lnSpc>
                      </a:pPr>
                      <a:r>
                        <a:rPr sz="1100" b="1" spc="-25" dirty="0">
                          <a:latin typeface="Calibri"/>
                          <a:cs typeface="Calibri"/>
                        </a:rPr>
                        <a:t>54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algn="ctr">
                        <a:lnSpc>
                          <a:spcPts val="1220"/>
                        </a:lnSpc>
                      </a:pPr>
                      <a:r>
                        <a:rPr sz="1100" b="1" spc="-25" dirty="0">
                          <a:latin typeface="Calibri"/>
                          <a:cs typeface="Calibri"/>
                        </a:rPr>
                        <a:t>71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algn="ctr">
                        <a:lnSpc>
                          <a:spcPts val="1220"/>
                        </a:lnSpc>
                      </a:pPr>
                      <a:r>
                        <a:rPr sz="1100" b="1" spc="-25" dirty="0">
                          <a:latin typeface="Calibri"/>
                          <a:cs typeface="Calibri"/>
                        </a:rPr>
                        <a:t>88</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algn="ctr">
                        <a:lnSpc>
                          <a:spcPts val="1220"/>
                        </a:lnSpc>
                      </a:pPr>
                      <a:r>
                        <a:rPr sz="1100" b="1" spc="-25" dirty="0">
                          <a:latin typeface="Calibri"/>
                          <a:cs typeface="Calibri"/>
                        </a:rPr>
                        <a:t>88</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algn="ctr">
                        <a:lnSpc>
                          <a:spcPts val="1220"/>
                        </a:lnSpc>
                      </a:pPr>
                      <a:r>
                        <a:rPr sz="1100" b="1" spc="-25" dirty="0">
                          <a:latin typeface="Calibri"/>
                          <a:cs typeface="Calibri"/>
                        </a:rPr>
                        <a:t>88</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B7B7"/>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5" y="0"/>
            <a:ext cx="12192000" cy="6858000"/>
            <a:chOff x="305" y="0"/>
            <a:chExt cx="12192000" cy="6858000"/>
          </a:xfrm>
        </p:grpSpPr>
        <p:pic>
          <p:nvPicPr>
            <p:cNvPr id="3" name="object 3"/>
            <p:cNvPicPr/>
            <p:nvPr/>
          </p:nvPicPr>
          <p:blipFill>
            <a:blip r:embed="rId2" cstate="print"/>
            <a:stretch>
              <a:fillRect/>
            </a:stretch>
          </p:blipFill>
          <p:spPr>
            <a:xfrm>
              <a:off x="305" y="0"/>
              <a:ext cx="12191746" cy="6858000"/>
            </a:xfrm>
            <a:prstGeom prst="rect">
              <a:avLst/>
            </a:prstGeom>
          </p:spPr>
        </p:pic>
        <p:pic>
          <p:nvPicPr>
            <p:cNvPr id="4" name="object 4"/>
            <p:cNvPicPr/>
            <p:nvPr/>
          </p:nvPicPr>
          <p:blipFill>
            <a:blip r:embed="rId3" cstate="print"/>
            <a:stretch>
              <a:fillRect/>
            </a:stretch>
          </p:blipFill>
          <p:spPr>
            <a:xfrm>
              <a:off x="1303401" y="12700"/>
              <a:ext cx="9767824" cy="6845300"/>
            </a:xfrm>
            <a:prstGeom prst="rect">
              <a:avLst/>
            </a:prstGeom>
          </p:spPr>
        </p:pic>
      </p:grpSp>
      <p:sp>
        <p:nvSpPr>
          <p:cNvPr id="5" name="object 5"/>
          <p:cNvSpPr txBox="1">
            <a:spLocks noGrp="1"/>
          </p:cNvSpPr>
          <p:nvPr>
            <p:ph type="title"/>
          </p:nvPr>
        </p:nvSpPr>
        <p:spPr>
          <a:xfrm>
            <a:off x="3416046" y="3245866"/>
            <a:ext cx="5365115" cy="756920"/>
          </a:xfrm>
          <a:prstGeom prst="rect">
            <a:avLst/>
          </a:prstGeom>
        </p:spPr>
        <p:txBody>
          <a:bodyPr vert="horz" wrap="square" lIns="0" tIns="12700" rIns="0" bIns="0" rtlCol="0">
            <a:spAutoFit/>
          </a:bodyPr>
          <a:lstStyle/>
          <a:p>
            <a:pPr marL="12700">
              <a:lnSpc>
                <a:spcPct val="100000"/>
              </a:lnSpc>
              <a:spcBef>
                <a:spcPts val="100"/>
              </a:spcBef>
            </a:pPr>
            <a:r>
              <a:rPr b="0" spc="-10" dirty="0">
                <a:solidFill>
                  <a:srgbClr val="44536A"/>
                </a:solidFill>
                <a:latin typeface="Calibri Light"/>
                <a:cs typeface="Calibri Light"/>
              </a:rPr>
              <a:t>Questions/Comments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8922" rIns="0" bIns="0" rtlCol="0">
            <a:spAutoFit/>
          </a:bodyPr>
          <a:lstStyle/>
          <a:p>
            <a:pPr marL="497205">
              <a:lnSpc>
                <a:spcPct val="100000"/>
              </a:lnSpc>
              <a:spcBef>
                <a:spcPts val="100"/>
              </a:spcBef>
            </a:pPr>
            <a:r>
              <a:rPr spc="-10" dirty="0"/>
              <a:t>Announcements</a:t>
            </a:r>
          </a:p>
        </p:txBody>
      </p:sp>
      <p:sp>
        <p:nvSpPr>
          <p:cNvPr id="3" name="object 3"/>
          <p:cNvSpPr txBox="1"/>
          <p:nvPr/>
        </p:nvSpPr>
        <p:spPr>
          <a:xfrm>
            <a:off x="10476103" y="6541719"/>
            <a:ext cx="162560" cy="186690"/>
          </a:xfrm>
          <a:prstGeom prst="rect">
            <a:avLst/>
          </a:prstGeom>
        </p:spPr>
        <p:txBody>
          <a:bodyPr vert="horz" wrap="square" lIns="0" tIns="13335" rIns="0" bIns="0" rtlCol="0">
            <a:spAutoFit/>
          </a:bodyPr>
          <a:lstStyle/>
          <a:p>
            <a:pPr marL="12700">
              <a:lnSpc>
                <a:spcPct val="100000"/>
              </a:lnSpc>
              <a:spcBef>
                <a:spcPts val="105"/>
              </a:spcBef>
            </a:pPr>
            <a:r>
              <a:rPr sz="1050" b="1" spc="-25" dirty="0">
                <a:solidFill>
                  <a:srgbClr val="FFFFFF"/>
                </a:solidFill>
                <a:latin typeface="Calibri"/>
                <a:cs typeface="Calibri"/>
              </a:rPr>
              <a:t>16</a:t>
            </a:r>
            <a:endParaRPr sz="1050">
              <a:latin typeface="Calibri"/>
              <a:cs typeface="Calibri"/>
            </a:endParaRPr>
          </a:p>
        </p:txBody>
      </p:sp>
      <p:pic>
        <p:nvPicPr>
          <p:cNvPr id="4" name="object 4"/>
          <p:cNvPicPr/>
          <p:nvPr/>
        </p:nvPicPr>
        <p:blipFill>
          <a:blip r:embed="rId2" cstate="print"/>
          <a:stretch>
            <a:fillRect/>
          </a:stretch>
        </p:blipFill>
        <p:spPr>
          <a:xfrm>
            <a:off x="3947235" y="2789040"/>
            <a:ext cx="3173273" cy="21020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3533" y="1737867"/>
            <a:ext cx="9967595" cy="0"/>
          </a:xfrm>
          <a:custGeom>
            <a:avLst/>
            <a:gdLst/>
            <a:ahLst/>
            <a:cxnLst/>
            <a:rect l="l" t="t" r="r" b="b"/>
            <a:pathLst>
              <a:path w="9967595">
                <a:moveTo>
                  <a:pt x="0" y="0"/>
                </a:moveTo>
                <a:lnTo>
                  <a:pt x="9966972" y="0"/>
                </a:lnTo>
              </a:path>
            </a:pathLst>
          </a:custGeom>
          <a:ln w="9525">
            <a:solidFill>
              <a:srgbClr val="0D85AB"/>
            </a:solidFill>
          </a:ln>
        </p:spPr>
        <p:txBody>
          <a:bodyPr wrap="square" lIns="0" tIns="0" rIns="0" bIns="0" rtlCol="0"/>
          <a:lstStyle/>
          <a:p>
            <a:endParaRPr/>
          </a:p>
        </p:txBody>
      </p:sp>
      <p:pic>
        <p:nvPicPr>
          <p:cNvPr id="3" name="object 3"/>
          <p:cNvPicPr/>
          <p:nvPr/>
        </p:nvPicPr>
        <p:blipFill>
          <a:blip r:embed="rId2" cstate="print"/>
          <a:stretch>
            <a:fillRect/>
          </a:stretch>
        </p:blipFill>
        <p:spPr>
          <a:xfrm>
            <a:off x="9989327" y="731161"/>
            <a:ext cx="1139685" cy="644375"/>
          </a:xfrm>
          <a:prstGeom prst="rect">
            <a:avLst/>
          </a:prstGeom>
        </p:spPr>
      </p:pic>
      <p:sp>
        <p:nvSpPr>
          <p:cNvPr id="4" name="object 4"/>
          <p:cNvSpPr txBox="1">
            <a:spLocks noGrp="1"/>
          </p:cNvSpPr>
          <p:nvPr>
            <p:ph type="title"/>
          </p:nvPr>
        </p:nvSpPr>
        <p:spPr>
          <a:prstGeom prst="rect">
            <a:avLst/>
          </a:prstGeom>
        </p:spPr>
        <p:txBody>
          <a:bodyPr vert="horz" wrap="square" lIns="0" tIns="518922" rIns="0" bIns="0" rtlCol="0">
            <a:spAutoFit/>
          </a:bodyPr>
          <a:lstStyle/>
          <a:p>
            <a:pPr marL="497205">
              <a:lnSpc>
                <a:spcPct val="100000"/>
              </a:lnSpc>
              <a:spcBef>
                <a:spcPts val="100"/>
              </a:spcBef>
            </a:pPr>
            <a:r>
              <a:rPr dirty="0"/>
              <a:t>Public </a:t>
            </a:r>
            <a:r>
              <a:rPr spc="-10" dirty="0"/>
              <a:t>Comment</a:t>
            </a:r>
          </a:p>
        </p:txBody>
      </p:sp>
      <p:sp>
        <p:nvSpPr>
          <p:cNvPr id="5" name="object 5"/>
          <p:cNvSpPr txBox="1">
            <a:spLocks noGrp="1"/>
          </p:cNvSpPr>
          <p:nvPr>
            <p:ph type="body" idx="1"/>
          </p:nvPr>
        </p:nvSpPr>
        <p:spPr>
          <a:prstGeom prst="rect">
            <a:avLst/>
          </a:prstGeom>
        </p:spPr>
        <p:txBody>
          <a:bodyPr vert="horz" wrap="square" lIns="0" tIns="34925" rIns="0" bIns="0" rtlCol="0">
            <a:spAutoFit/>
          </a:bodyPr>
          <a:lstStyle/>
          <a:p>
            <a:pPr marL="593090" marR="387350">
              <a:lnSpc>
                <a:spcPts val="1400"/>
              </a:lnSpc>
              <a:spcBef>
                <a:spcPts val="275"/>
              </a:spcBef>
            </a:pPr>
            <a:r>
              <a:rPr dirty="0"/>
              <a:t>The</a:t>
            </a:r>
            <a:r>
              <a:rPr spc="-15" dirty="0"/>
              <a:t> </a:t>
            </a:r>
            <a:r>
              <a:rPr dirty="0"/>
              <a:t>Public</a:t>
            </a:r>
            <a:r>
              <a:rPr spc="-25" dirty="0"/>
              <a:t> </a:t>
            </a:r>
            <a:r>
              <a:rPr dirty="0"/>
              <a:t>Comment</a:t>
            </a:r>
            <a:r>
              <a:rPr spc="-5" dirty="0"/>
              <a:t> </a:t>
            </a:r>
            <a:r>
              <a:rPr dirty="0"/>
              <a:t>period</a:t>
            </a:r>
            <a:r>
              <a:rPr spc="-25" dirty="0"/>
              <a:t> </a:t>
            </a:r>
            <a:r>
              <a:rPr dirty="0"/>
              <a:t>is</a:t>
            </a:r>
            <a:r>
              <a:rPr spc="-15" dirty="0"/>
              <a:t> </a:t>
            </a:r>
            <a:r>
              <a:rPr dirty="0"/>
              <a:t>designed</a:t>
            </a:r>
            <a:r>
              <a:rPr spc="-5" dirty="0"/>
              <a:t> </a:t>
            </a:r>
            <a:r>
              <a:rPr dirty="0"/>
              <a:t>to</a:t>
            </a:r>
            <a:r>
              <a:rPr spc="-15" dirty="0"/>
              <a:t> </a:t>
            </a:r>
            <a:r>
              <a:rPr dirty="0"/>
              <a:t>gain</a:t>
            </a:r>
            <a:r>
              <a:rPr spc="-25" dirty="0"/>
              <a:t> </a:t>
            </a:r>
            <a:r>
              <a:rPr dirty="0"/>
              <a:t>input</a:t>
            </a:r>
            <a:r>
              <a:rPr spc="-20" dirty="0"/>
              <a:t> </a:t>
            </a:r>
            <a:r>
              <a:rPr dirty="0"/>
              <a:t>from</a:t>
            </a:r>
            <a:r>
              <a:rPr spc="-20" dirty="0"/>
              <a:t> </a:t>
            </a:r>
            <a:r>
              <a:rPr dirty="0"/>
              <a:t>the</a:t>
            </a:r>
            <a:r>
              <a:rPr spc="-15" dirty="0"/>
              <a:t> </a:t>
            </a:r>
            <a:r>
              <a:rPr dirty="0"/>
              <a:t>public</a:t>
            </a:r>
            <a:r>
              <a:rPr spc="35" dirty="0"/>
              <a:t> </a:t>
            </a:r>
            <a:r>
              <a:rPr dirty="0"/>
              <a:t>and</a:t>
            </a:r>
            <a:r>
              <a:rPr spc="-10" dirty="0"/>
              <a:t> </a:t>
            </a:r>
            <a:r>
              <a:rPr dirty="0"/>
              <a:t>not</a:t>
            </a:r>
            <a:r>
              <a:rPr spc="-20" dirty="0"/>
              <a:t> </a:t>
            </a:r>
            <a:r>
              <a:rPr dirty="0"/>
              <a:t>for</a:t>
            </a:r>
            <a:r>
              <a:rPr spc="-25" dirty="0"/>
              <a:t> </a:t>
            </a:r>
            <a:r>
              <a:rPr dirty="0"/>
              <a:t>immediate</a:t>
            </a:r>
            <a:r>
              <a:rPr spc="-10" dirty="0"/>
              <a:t> </a:t>
            </a:r>
            <a:r>
              <a:rPr dirty="0"/>
              <a:t>responses</a:t>
            </a:r>
            <a:r>
              <a:rPr spc="5" dirty="0"/>
              <a:t> </a:t>
            </a:r>
            <a:r>
              <a:rPr dirty="0"/>
              <a:t>by</a:t>
            </a:r>
            <a:r>
              <a:rPr spc="-25" dirty="0"/>
              <a:t> </a:t>
            </a:r>
            <a:r>
              <a:rPr dirty="0"/>
              <a:t>the</a:t>
            </a:r>
            <a:r>
              <a:rPr spc="-15" dirty="0"/>
              <a:t> </a:t>
            </a:r>
            <a:r>
              <a:rPr dirty="0"/>
              <a:t>Board</a:t>
            </a:r>
            <a:r>
              <a:rPr spc="-25" dirty="0"/>
              <a:t> </a:t>
            </a:r>
            <a:r>
              <a:rPr dirty="0"/>
              <a:t>to</a:t>
            </a:r>
            <a:r>
              <a:rPr spc="-15" dirty="0"/>
              <a:t> </a:t>
            </a:r>
            <a:r>
              <a:rPr dirty="0"/>
              <a:t>the</a:t>
            </a:r>
            <a:r>
              <a:rPr spc="-10" dirty="0"/>
              <a:t> public </a:t>
            </a:r>
            <a:r>
              <a:rPr dirty="0"/>
              <a:t>comment</a:t>
            </a:r>
            <a:r>
              <a:rPr spc="-50" dirty="0"/>
              <a:t> </a:t>
            </a:r>
            <a:r>
              <a:rPr spc="-10" dirty="0"/>
              <a:t>presented.</a:t>
            </a:r>
          </a:p>
          <a:p>
            <a:pPr marL="593090">
              <a:lnSpc>
                <a:spcPct val="100000"/>
              </a:lnSpc>
              <a:spcBef>
                <a:spcPts val="1230"/>
              </a:spcBef>
            </a:pPr>
            <a:r>
              <a:rPr dirty="0"/>
              <a:t>Each</a:t>
            </a:r>
            <a:r>
              <a:rPr spc="-20" dirty="0"/>
              <a:t> </a:t>
            </a:r>
            <a:r>
              <a:rPr dirty="0"/>
              <a:t>member</a:t>
            </a:r>
            <a:r>
              <a:rPr spc="-5" dirty="0"/>
              <a:t> </a:t>
            </a:r>
            <a:r>
              <a:rPr dirty="0"/>
              <a:t>of</a:t>
            </a:r>
            <a:r>
              <a:rPr spc="-10" dirty="0"/>
              <a:t> </a:t>
            </a:r>
            <a:r>
              <a:rPr dirty="0"/>
              <a:t>the</a:t>
            </a:r>
            <a:r>
              <a:rPr spc="-5" dirty="0"/>
              <a:t> </a:t>
            </a:r>
            <a:r>
              <a:rPr dirty="0"/>
              <a:t>public</a:t>
            </a:r>
            <a:r>
              <a:rPr spc="5" dirty="0"/>
              <a:t> </a:t>
            </a:r>
            <a:r>
              <a:rPr dirty="0"/>
              <a:t>will</a:t>
            </a:r>
            <a:r>
              <a:rPr spc="-20" dirty="0"/>
              <a:t> </a:t>
            </a:r>
            <a:r>
              <a:rPr dirty="0"/>
              <a:t>have</a:t>
            </a:r>
            <a:r>
              <a:rPr spc="-5" dirty="0"/>
              <a:t> </a:t>
            </a:r>
            <a:r>
              <a:rPr dirty="0"/>
              <a:t>2</a:t>
            </a:r>
            <a:r>
              <a:rPr spc="-20" dirty="0"/>
              <a:t> </a:t>
            </a:r>
            <a:r>
              <a:rPr dirty="0"/>
              <a:t>minutes</a:t>
            </a:r>
            <a:r>
              <a:rPr spc="-5" dirty="0"/>
              <a:t> </a:t>
            </a:r>
            <a:r>
              <a:rPr dirty="0"/>
              <a:t>to</a:t>
            </a:r>
            <a:r>
              <a:rPr spc="-10" dirty="0"/>
              <a:t> speak.</a:t>
            </a:r>
          </a:p>
          <a:p>
            <a:pPr marL="593090">
              <a:lnSpc>
                <a:spcPct val="100000"/>
              </a:lnSpc>
              <a:spcBef>
                <a:spcPts val="1250"/>
              </a:spcBef>
            </a:pPr>
            <a:r>
              <a:rPr dirty="0"/>
              <a:t>At</a:t>
            </a:r>
            <a:r>
              <a:rPr spc="-20" dirty="0"/>
              <a:t> </a:t>
            </a:r>
            <a:r>
              <a:rPr dirty="0"/>
              <a:t>the</a:t>
            </a:r>
            <a:r>
              <a:rPr spc="-5" dirty="0"/>
              <a:t> </a:t>
            </a:r>
            <a:r>
              <a:rPr dirty="0"/>
              <a:t>end</a:t>
            </a:r>
            <a:r>
              <a:rPr spc="-10" dirty="0"/>
              <a:t> </a:t>
            </a:r>
            <a:r>
              <a:rPr dirty="0"/>
              <a:t>of</a:t>
            </a:r>
            <a:r>
              <a:rPr spc="-20" dirty="0"/>
              <a:t> </a:t>
            </a:r>
            <a:r>
              <a:rPr dirty="0"/>
              <a:t>20</a:t>
            </a:r>
            <a:r>
              <a:rPr spc="-5" dirty="0"/>
              <a:t> </a:t>
            </a:r>
            <a:r>
              <a:rPr dirty="0"/>
              <a:t>minutes,</a:t>
            </a:r>
            <a:r>
              <a:rPr spc="-5" dirty="0"/>
              <a:t> </a:t>
            </a:r>
            <a:r>
              <a:rPr dirty="0"/>
              <a:t>we</a:t>
            </a:r>
            <a:r>
              <a:rPr spc="-25" dirty="0"/>
              <a:t> </a:t>
            </a:r>
            <a:r>
              <a:rPr dirty="0"/>
              <a:t>will</a:t>
            </a:r>
            <a:r>
              <a:rPr spc="-20" dirty="0"/>
              <a:t> </a:t>
            </a:r>
            <a:r>
              <a:rPr dirty="0"/>
              <a:t>close</a:t>
            </a:r>
            <a:r>
              <a:rPr spc="-15" dirty="0"/>
              <a:t> </a:t>
            </a:r>
            <a:r>
              <a:rPr dirty="0"/>
              <a:t>public</a:t>
            </a:r>
            <a:r>
              <a:rPr spc="-5" dirty="0"/>
              <a:t> </a:t>
            </a:r>
            <a:r>
              <a:rPr dirty="0"/>
              <a:t>comment</a:t>
            </a:r>
            <a:r>
              <a:rPr spc="-5" dirty="0"/>
              <a:t> </a:t>
            </a:r>
            <a:r>
              <a:rPr dirty="0"/>
              <a:t>and</a:t>
            </a:r>
            <a:r>
              <a:rPr spc="-5" dirty="0"/>
              <a:t> </a:t>
            </a:r>
            <a:r>
              <a:rPr dirty="0"/>
              <a:t>move</a:t>
            </a:r>
            <a:r>
              <a:rPr spc="-10" dirty="0"/>
              <a:t> </a:t>
            </a:r>
            <a:r>
              <a:rPr dirty="0"/>
              <a:t>on</a:t>
            </a:r>
            <a:r>
              <a:rPr spc="-20" dirty="0"/>
              <a:t> </a:t>
            </a:r>
            <a:r>
              <a:rPr dirty="0"/>
              <a:t>to</a:t>
            </a:r>
            <a:r>
              <a:rPr spc="-10" dirty="0"/>
              <a:t> </a:t>
            </a:r>
            <a:r>
              <a:rPr dirty="0"/>
              <a:t>the</a:t>
            </a:r>
            <a:r>
              <a:rPr spc="-10" dirty="0"/>
              <a:t> </a:t>
            </a:r>
            <a:r>
              <a:rPr dirty="0"/>
              <a:t>next</a:t>
            </a:r>
            <a:r>
              <a:rPr spc="20" dirty="0"/>
              <a:t> </a:t>
            </a:r>
            <a:r>
              <a:rPr dirty="0"/>
              <a:t>agenda</a:t>
            </a:r>
            <a:r>
              <a:rPr spc="-10" dirty="0"/>
              <a:t> item.</a:t>
            </a:r>
          </a:p>
          <a:p>
            <a:pPr marL="593090" marR="5080">
              <a:lnSpc>
                <a:spcPts val="1400"/>
              </a:lnSpc>
              <a:spcBef>
                <a:spcPts val="1430"/>
              </a:spcBef>
            </a:pPr>
            <a:r>
              <a:rPr dirty="0"/>
              <a:t>If</a:t>
            </a:r>
            <a:r>
              <a:rPr spc="-45" dirty="0"/>
              <a:t> </a:t>
            </a:r>
            <a:r>
              <a:rPr dirty="0"/>
              <a:t>there</a:t>
            </a:r>
            <a:r>
              <a:rPr spc="-20" dirty="0"/>
              <a:t> </a:t>
            </a:r>
            <a:r>
              <a:rPr dirty="0"/>
              <a:t>are</a:t>
            </a:r>
            <a:r>
              <a:rPr spc="-35" dirty="0"/>
              <a:t> </a:t>
            </a:r>
            <a:r>
              <a:rPr dirty="0"/>
              <a:t>questions</a:t>
            </a:r>
            <a:r>
              <a:rPr spc="5" dirty="0"/>
              <a:t> </a:t>
            </a:r>
            <a:r>
              <a:rPr dirty="0"/>
              <a:t>or</a:t>
            </a:r>
            <a:r>
              <a:rPr spc="-35" dirty="0"/>
              <a:t> </a:t>
            </a:r>
            <a:r>
              <a:rPr dirty="0"/>
              <a:t>information that</a:t>
            </a:r>
            <a:r>
              <a:rPr spc="-30" dirty="0"/>
              <a:t> </a:t>
            </a:r>
            <a:r>
              <a:rPr dirty="0"/>
              <a:t>you</a:t>
            </a:r>
            <a:r>
              <a:rPr spc="-25" dirty="0"/>
              <a:t> </a:t>
            </a:r>
            <a:r>
              <a:rPr dirty="0"/>
              <a:t>have</a:t>
            </a:r>
            <a:r>
              <a:rPr spc="-30" dirty="0"/>
              <a:t> </a:t>
            </a:r>
            <a:r>
              <a:rPr dirty="0"/>
              <a:t>for</a:t>
            </a:r>
            <a:r>
              <a:rPr spc="-25" dirty="0"/>
              <a:t> </a:t>
            </a:r>
            <a:r>
              <a:rPr dirty="0"/>
              <a:t>the</a:t>
            </a:r>
            <a:r>
              <a:rPr spc="-25" dirty="0"/>
              <a:t> </a:t>
            </a:r>
            <a:r>
              <a:rPr spc="-10" dirty="0"/>
              <a:t>Board,</a:t>
            </a:r>
            <a:r>
              <a:rPr spc="-40" dirty="0"/>
              <a:t> </a:t>
            </a:r>
            <a:r>
              <a:rPr spc="-10" dirty="0"/>
              <a:t>you</a:t>
            </a:r>
            <a:r>
              <a:rPr spc="-170" dirty="0"/>
              <a:t> </a:t>
            </a:r>
            <a:r>
              <a:rPr dirty="0"/>
              <a:t>may</a:t>
            </a:r>
            <a:r>
              <a:rPr spc="-25" dirty="0"/>
              <a:t> </a:t>
            </a:r>
            <a:r>
              <a:rPr dirty="0"/>
              <a:t>contact</a:t>
            </a:r>
            <a:r>
              <a:rPr spc="-20" dirty="0"/>
              <a:t> </a:t>
            </a:r>
            <a:r>
              <a:rPr dirty="0"/>
              <a:t>one</a:t>
            </a:r>
            <a:r>
              <a:rPr spc="-15" dirty="0"/>
              <a:t> </a:t>
            </a:r>
            <a:r>
              <a:rPr dirty="0"/>
              <a:t>or</a:t>
            </a:r>
            <a:r>
              <a:rPr spc="-25" dirty="0"/>
              <a:t> </a:t>
            </a:r>
            <a:r>
              <a:rPr dirty="0"/>
              <a:t>more</a:t>
            </a:r>
            <a:r>
              <a:rPr spc="-30" dirty="0"/>
              <a:t> </a:t>
            </a:r>
            <a:r>
              <a:rPr dirty="0"/>
              <a:t>Board</a:t>
            </a:r>
            <a:r>
              <a:rPr spc="-10" dirty="0"/>
              <a:t> </a:t>
            </a:r>
            <a:r>
              <a:rPr dirty="0"/>
              <a:t>members</a:t>
            </a:r>
            <a:r>
              <a:rPr spc="-5" dirty="0"/>
              <a:t> </a:t>
            </a:r>
            <a:r>
              <a:rPr dirty="0"/>
              <a:t>after</a:t>
            </a:r>
            <a:r>
              <a:rPr spc="-30" dirty="0"/>
              <a:t> </a:t>
            </a:r>
            <a:r>
              <a:rPr dirty="0"/>
              <a:t>this</a:t>
            </a:r>
            <a:r>
              <a:rPr spc="-5" dirty="0"/>
              <a:t> </a:t>
            </a:r>
            <a:r>
              <a:rPr dirty="0"/>
              <a:t>meeting.</a:t>
            </a:r>
            <a:r>
              <a:rPr spc="-20" dirty="0"/>
              <a:t> </a:t>
            </a:r>
            <a:r>
              <a:rPr spc="-25" dirty="0"/>
              <a:t>You </a:t>
            </a:r>
            <a:r>
              <a:rPr dirty="0"/>
              <a:t>can</a:t>
            </a:r>
            <a:r>
              <a:rPr spc="-25" dirty="0"/>
              <a:t> </a:t>
            </a:r>
            <a:r>
              <a:rPr dirty="0"/>
              <a:t>find</a:t>
            </a:r>
            <a:r>
              <a:rPr spc="-35" dirty="0"/>
              <a:t> </a:t>
            </a:r>
            <a:r>
              <a:rPr dirty="0"/>
              <a:t>Board</a:t>
            </a:r>
            <a:r>
              <a:rPr spc="-25" dirty="0"/>
              <a:t> </a:t>
            </a:r>
            <a:r>
              <a:rPr dirty="0"/>
              <a:t>member</a:t>
            </a:r>
            <a:r>
              <a:rPr spc="-20" dirty="0"/>
              <a:t> </a:t>
            </a:r>
            <a:r>
              <a:rPr dirty="0"/>
              <a:t>contact</a:t>
            </a:r>
            <a:r>
              <a:rPr spc="-30" dirty="0"/>
              <a:t> </a:t>
            </a:r>
            <a:r>
              <a:rPr dirty="0"/>
              <a:t>information,</a:t>
            </a:r>
            <a:r>
              <a:rPr spc="-15" dirty="0"/>
              <a:t> </a:t>
            </a:r>
            <a:r>
              <a:rPr dirty="0"/>
              <a:t>meeting</a:t>
            </a:r>
            <a:r>
              <a:rPr spc="-15" dirty="0"/>
              <a:t> </a:t>
            </a:r>
            <a:r>
              <a:rPr dirty="0"/>
              <a:t>dates</a:t>
            </a:r>
            <a:r>
              <a:rPr spc="-20" dirty="0"/>
              <a:t> </a:t>
            </a:r>
            <a:r>
              <a:rPr dirty="0"/>
              <a:t>and</a:t>
            </a:r>
            <a:r>
              <a:rPr spc="-35" dirty="0"/>
              <a:t> </a:t>
            </a:r>
            <a:r>
              <a:rPr dirty="0"/>
              <a:t>agendas</a:t>
            </a:r>
            <a:r>
              <a:rPr spc="-15" dirty="0"/>
              <a:t> </a:t>
            </a:r>
            <a:r>
              <a:rPr dirty="0"/>
              <a:t>on</a:t>
            </a:r>
            <a:r>
              <a:rPr spc="-25" dirty="0"/>
              <a:t> </a:t>
            </a:r>
            <a:r>
              <a:rPr dirty="0"/>
              <a:t>ACCA’s</a:t>
            </a:r>
            <a:r>
              <a:rPr spc="-40" dirty="0"/>
              <a:t> </a:t>
            </a:r>
            <a:r>
              <a:rPr spc="-10" dirty="0"/>
              <a:t>website </a:t>
            </a:r>
            <a:r>
              <a:rPr u="sng" spc="-10" dirty="0">
                <a:solidFill>
                  <a:srgbClr val="ED7B29"/>
                </a:solidFill>
                <a:uFill>
                  <a:solidFill>
                    <a:srgbClr val="ED7B29"/>
                  </a:solidFill>
                </a:uFill>
                <a:hlinkClick r:id="rId3"/>
              </a:rPr>
              <a:t>https://www.atlantapublicschools.us/domain/10250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8922" rIns="0" bIns="0" rtlCol="0">
            <a:spAutoFit/>
          </a:bodyPr>
          <a:lstStyle/>
          <a:p>
            <a:pPr marL="4053840">
              <a:lnSpc>
                <a:spcPct val="100000"/>
              </a:lnSpc>
              <a:spcBef>
                <a:spcPts val="100"/>
              </a:spcBef>
            </a:pPr>
            <a:r>
              <a:rPr dirty="0"/>
              <a:t>Thank</a:t>
            </a:r>
            <a:r>
              <a:rPr spc="-110" dirty="0"/>
              <a:t> </a:t>
            </a:r>
            <a:r>
              <a:rPr spc="-20" dirty="0"/>
              <a:t>you!</a:t>
            </a:r>
          </a:p>
        </p:txBody>
      </p:sp>
      <p:pic>
        <p:nvPicPr>
          <p:cNvPr id="3" name="object 3"/>
          <p:cNvPicPr/>
          <p:nvPr/>
        </p:nvPicPr>
        <p:blipFill>
          <a:blip r:embed="rId2" cstate="print"/>
          <a:stretch>
            <a:fillRect/>
          </a:stretch>
        </p:blipFill>
        <p:spPr>
          <a:xfrm>
            <a:off x="3406863" y="2087626"/>
            <a:ext cx="5913405" cy="37813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27456" rIns="0" bIns="0" rtlCol="0">
            <a:spAutoFit/>
          </a:bodyPr>
          <a:lstStyle/>
          <a:p>
            <a:pPr marL="12700">
              <a:lnSpc>
                <a:spcPct val="100000"/>
              </a:lnSpc>
              <a:spcBef>
                <a:spcPts val="100"/>
              </a:spcBef>
            </a:pPr>
            <a:r>
              <a:rPr dirty="0"/>
              <a:t>Welcome</a:t>
            </a:r>
            <a:r>
              <a:rPr spc="-45" dirty="0"/>
              <a:t> </a:t>
            </a:r>
            <a:r>
              <a:rPr dirty="0"/>
              <a:t>Board</a:t>
            </a:r>
            <a:r>
              <a:rPr spc="-45" dirty="0"/>
              <a:t> </a:t>
            </a:r>
            <a:r>
              <a:rPr dirty="0"/>
              <a:t>Members</a:t>
            </a:r>
            <a:r>
              <a:rPr spc="-45" dirty="0"/>
              <a:t> </a:t>
            </a:r>
            <a:r>
              <a:rPr dirty="0"/>
              <a:t>&amp;</a:t>
            </a:r>
            <a:r>
              <a:rPr spc="-50" dirty="0"/>
              <a:t> </a:t>
            </a:r>
            <a:r>
              <a:rPr spc="-10" dirty="0"/>
              <a:t>Visitors!</a:t>
            </a:r>
          </a:p>
        </p:txBody>
      </p:sp>
      <p:pic>
        <p:nvPicPr>
          <p:cNvPr id="3" name="object 3"/>
          <p:cNvPicPr/>
          <p:nvPr/>
        </p:nvPicPr>
        <p:blipFill>
          <a:blip r:embed="rId2" cstate="print"/>
          <a:stretch>
            <a:fillRect/>
          </a:stretch>
        </p:blipFill>
        <p:spPr>
          <a:xfrm>
            <a:off x="2908045" y="1846262"/>
            <a:ext cx="6436359" cy="40227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91495" y="725752"/>
            <a:ext cx="1140034" cy="645720"/>
          </a:xfrm>
          <a:prstGeom prst="rect">
            <a:avLst/>
          </a:prstGeom>
        </p:spPr>
      </p:pic>
      <p:sp>
        <p:nvSpPr>
          <p:cNvPr id="3" name="object 3"/>
          <p:cNvSpPr txBox="1">
            <a:spLocks noGrp="1"/>
          </p:cNvSpPr>
          <p:nvPr>
            <p:ph type="title"/>
          </p:nvPr>
        </p:nvSpPr>
        <p:spPr>
          <a:xfrm>
            <a:off x="6491096" y="547497"/>
            <a:ext cx="3232150" cy="814705"/>
          </a:xfrm>
          <a:prstGeom prst="rect">
            <a:avLst/>
          </a:prstGeom>
        </p:spPr>
        <p:txBody>
          <a:bodyPr vert="horz" wrap="square" lIns="0" tIns="12065" rIns="0" bIns="0" rtlCol="0">
            <a:spAutoFit/>
          </a:bodyPr>
          <a:lstStyle/>
          <a:p>
            <a:pPr marL="12700">
              <a:lnSpc>
                <a:spcPts val="3110"/>
              </a:lnSpc>
              <a:spcBef>
                <a:spcPts val="95"/>
              </a:spcBef>
            </a:pPr>
            <a:r>
              <a:rPr sz="2800" spc="-10" dirty="0">
                <a:solidFill>
                  <a:srgbClr val="0092E2"/>
                </a:solidFill>
              </a:rPr>
              <a:t>Welcome</a:t>
            </a:r>
            <a:endParaRPr sz="2800"/>
          </a:p>
          <a:p>
            <a:pPr marL="12700">
              <a:lnSpc>
                <a:spcPts val="3110"/>
              </a:lnSpc>
            </a:pPr>
            <a:r>
              <a:rPr sz="2800" dirty="0">
                <a:solidFill>
                  <a:srgbClr val="0092E2"/>
                </a:solidFill>
              </a:rPr>
              <a:t>ACCA</a:t>
            </a:r>
            <a:r>
              <a:rPr sz="2800" spc="-35" dirty="0">
                <a:solidFill>
                  <a:srgbClr val="0092E2"/>
                </a:solidFill>
              </a:rPr>
              <a:t> </a:t>
            </a:r>
            <a:r>
              <a:rPr sz="2800" dirty="0">
                <a:solidFill>
                  <a:srgbClr val="0092E2"/>
                </a:solidFill>
              </a:rPr>
              <a:t>Board</a:t>
            </a:r>
            <a:r>
              <a:rPr sz="2800" spc="-45" dirty="0">
                <a:solidFill>
                  <a:srgbClr val="0092E2"/>
                </a:solidFill>
              </a:rPr>
              <a:t> </a:t>
            </a:r>
            <a:r>
              <a:rPr sz="2800" spc="-10" dirty="0">
                <a:solidFill>
                  <a:srgbClr val="0092E2"/>
                </a:solidFill>
              </a:rPr>
              <a:t>Members</a:t>
            </a:r>
            <a:endParaRPr sz="2800"/>
          </a:p>
        </p:txBody>
      </p:sp>
      <p:sp>
        <p:nvSpPr>
          <p:cNvPr id="4" name="object 4"/>
          <p:cNvSpPr txBox="1"/>
          <p:nvPr/>
        </p:nvSpPr>
        <p:spPr>
          <a:xfrm>
            <a:off x="1180833" y="1273302"/>
            <a:ext cx="9992995" cy="3102610"/>
          </a:xfrm>
          <a:prstGeom prst="rect">
            <a:avLst/>
          </a:prstGeom>
        </p:spPr>
        <p:txBody>
          <a:bodyPr vert="horz" wrap="square" lIns="0" tIns="12065" rIns="0" bIns="0" rtlCol="0">
            <a:spAutoFit/>
          </a:bodyPr>
          <a:lstStyle/>
          <a:p>
            <a:pPr marL="12700">
              <a:lnSpc>
                <a:spcPct val="100000"/>
              </a:lnSpc>
              <a:spcBef>
                <a:spcPts val="95"/>
              </a:spcBef>
              <a:tabLst>
                <a:tab pos="5322570" algn="l"/>
                <a:tab pos="9979025" algn="l"/>
              </a:tabLst>
            </a:pPr>
            <a:r>
              <a:rPr sz="2800" u="sng" dirty="0">
                <a:solidFill>
                  <a:srgbClr val="0092E2"/>
                </a:solidFill>
                <a:uFill>
                  <a:solidFill>
                    <a:srgbClr val="0D85AB"/>
                  </a:solidFill>
                </a:uFill>
                <a:latin typeface="Calibri"/>
                <a:cs typeface="Calibri"/>
              </a:rPr>
              <a:t>	&amp;</a:t>
            </a:r>
            <a:r>
              <a:rPr sz="2800" u="sng" spc="-25" dirty="0">
                <a:solidFill>
                  <a:srgbClr val="0092E2"/>
                </a:solidFill>
                <a:uFill>
                  <a:solidFill>
                    <a:srgbClr val="0D85AB"/>
                  </a:solidFill>
                </a:uFill>
                <a:latin typeface="Calibri"/>
                <a:cs typeface="Calibri"/>
              </a:rPr>
              <a:t> </a:t>
            </a:r>
            <a:r>
              <a:rPr sz="2800" u="sng" spc="-10" dirty="0">
                <a:solidFill>
                  <a:srgbClr val="0092E2"/>
                </a:solidFill>
                <a:uFill>
                  <a:solidFill>
                    <a:srgbClr val="0D85AB"/>
                  </a:solidFill>
                </a:uFill>
                <a:latin typeface="Calibri"/>
                <a:cs typeface="Calibri"/>
              </a:rPr>
              <a:t>Visitors!</a:t>
            </a:r>
            <a:r>
              <a:rPr sz="2800" u="sng" dirty="0">
                <a:solidFill>
                  <a:srgbClr val="0092E2"/>
                </a:solidFill>
                <a:uFill>
                  <a:solidFill>
                    <a:srgbClr val="0D85AB"/>
                  </a:solidFill>
                </a:uFill>
                <a:latin typeface="Calibri"/>
                <a:cs typeface="Calibri"/>
              </a:rPr>
              <a:t>	</a:t>
            </a:r>
            <a:endParaRPr sz="2800">
              <a:latin typeface="Calibri"/>
              <a:cs typeface="Calibri"/>
            </a:endParaRPr>
          </a:p>
          <a:p>
            <a:pPr>
              <a:lnSpc>
                <a:spcPct val="100000"/>
              </a:lnSpc>
              <a:spcBef>
                <a:spcPts val="1610"/>
              </a:spcBef>
            </a:pPr>
            <a:endParaRPr sz="2800">
              <a:latin typeface="Calibri"/>
              <a:cs typeface="Calibri"/>
            </a:endParaRPr>
          </a:p>
          <a:p>
            <a:pPr marL="5231130">
              <a:lnSpc>
                <a:spcPct val="100000"/>
              </a:lnSpc>
            </a:pPr>
            <a:r>
              <a:rPr sz="2000" i="1" spc="-10" dirty="0">
                <a:solidFill>
                  <a:srgbClr val="0092E2"/>
                </a:solidFill>
                <a:latin typeface="Calibri"/>
                <a:cs typeface="Calibri"/>
              </a:rPr>
              <a:t>Presiding</a:t>
            </a:r>
            <a:endParaRPr sz="2000">
              <a:latin typeface="Calibri"/>
              <a:cs typeface="Calibri"/>
            </a:endParaRPr>
          </a:p>
          <a:p>
            <a:pPr marL="5231130">
              <a:lnSpc>
                <a:spcPct val="100000"/>
              </a:lnSpc>
              <a:spcBef>
                <a:spcPts val="960"/>
              </a:spcBef>
            </a:pPr>
            <a:r>
              <a:rPr sz="2000" i="1" dirty="0">
                <a:solidFill>
                  <a:srgbClr val="0092E2"/>
                </a:solidFill>
                <a:latin typeface="Calibri"/>
                <a:cs typeface="Calibri"/>
              </a:rPr>
              <a:t>ACCA</a:t>
            </a:r>
            <a:r>
              <a:rPr sz="2000" i="1" spc="-20" dirty="0">
                <a:solidFill>
                  <a:srgbClr val="0092E2"/>
                </a:solidFill>
                <a:latin typeface="Calibri"/>
                <a:cs typeface="Calibri"/>
              </a:rPr>
              <a:t> </a:t>
            </a:r>
            <a:r>
              <a:rPr sz="2000" i="1" dirty="0">
                <a:solidFill>
                  <a:srgbClr val="0092E2"/>
                </a:solidFill>
                <a:latin typeface="Calibri"/>
                <a:cs typeface="Calibri"/>
              </a:rPr>
              <a:t>Board</a:t>
            </a:r>
            <a:r>
              <a:rPr sz="2000" i="1" spc="-50" dirty="0">
                <a:solidFill>
                  <a:srgbClr val="0092E2"/>
                </a:solidFill>
                <a:latin typeface="Calibri"/>
                <a:cs typeface="Calibri"/>
              </a:rPr>
              <a:t> </a:t>
            </a:r>
            <a:r>
              <a:rPr sz="2000" i="1" dirty="0">
                <a:solidFill>
                  <a:srgbClr val="0092E2"/>
                </a:solidFill>
                <a:latin typeface="Calibri"/>
                <a:cs typeface="Calibri"/>
              </a:rPr>
              <a:t>of</a:t>
            </a:r>
            <a:r>
              <a:rPr sz="2000" i="1" spc="-25" dirty="0">
                <a:solidFill>
                  <a:srgbClr val="0092E2"/>
                </a:solidFill>
                <a:latin typeface="Calibri"/>
                <a:cs typeface="Calibri"/>
              </a:rPr>
              <a:t> </a:t>
            </a:r>
            <a:r>
              <a:rPr sz="2000" i="1" dirty="0">
                <a:solidFill>
                  <a:srgbClr val="0092E2"/>
                </a:solidFill>
                <a:latin typeface="Calibri"/>
                <a:cs typeface="Calibri"/>
              </a:rPr>
              <a:t>Directors</a:t>
            </a:r>
            <a:r>
              <a:rPr sz="2000" i="1" spc="-30" dirty="0">
                <a:solidFill>
                  <a:srgbClr val="0092E2"/>
                </a:solidFill>
                <a:latin typeface="Calibri"/>
                <a:cs typeface="Calibri"/>
              </a:rPr>
              <a:t> </a:t>
            </a:r>
            <a:r>
              <a:rPr sz="2000" i="1" spc="-10" dirty="0">
                <a:solidFill>
                  <a:srgbClr val="0092E2"/>
                </a:solidFill>
                <a:latin typeface="Calibri"/>
                <a:cs typeface="Calibri"/>
              </a:rPr>
              <a:t>Chair</a:t>
            </a:r>
            <a:endParaRPr sz="2000">
              <a:latin typeface="Calibri"/>
              <a:cs typeface="Calibri"/>
            </a:endParaRPr>
          </a:p>
          <a:p>
            <a:pPr marL="5231130">
              <a:lnSpc>
                <a:spcPct val="100000"/>
              </a:lnSpc>
              <a:spcBef>
                <a:spcPts val="965"/>
              </a:spcBef>
            </a:pPr>
            <a:r>
              <a:rPr sz="2000" b="1" dirty="0">
                <a:solidFill>
                  <a:srgbClr val="0092E2"/>
                </a:solidFill>
                <a:latin typeface="Calibri"/>
                <a:cs typeface="Calibri"/>
              </a:rPr>
              <a:t>Dr.</a:t>
            </a:r>
            <a:r>
              <a:rPr sz="2000" b="1" spc="-5" dirty="0">
                <a:solidFill>
                  <a:srgbClr val="0092E2"/>
                </a:solidFill>
                <a:latin typeface="Calibri"/>
                <a:cs typeface="Calibri"/>
              </a:rPr>
              <a:t> </a:t>
            </a:r>
            <a:r>
              <a:rPr sz="2000" b="1" dirty="0">
                <a:solidFill>
                  <a:srgbClr val="0092E2"/>
                </a:solidFill>
                <a:latin typeface="Calibri"/>
                <a:cs typeface="Calibri"/>
              </a:rPr>
              <a:t>Sonya</a:t>
            </a:r>
            <a:r>
              <a:rPr sz="2000" b="1" spc="-20" dirty="0">
                <a:solidFill>
                  <a:srgbClr val="0092E2"/>
                </a:solidFill>
                <a:latin typeface="Calibri"/>
                <a:cs typeface="Calibri"/>
              </a:rPr>
              <a:t> </a:t>
            </a:r>
            <a:r>
              <a:rPr sz="2000" b="1" spc="-10" dirty="0">
                <a:solidFill>
                  <a:srgbClr val="0092E2"/>
                </a:solidFill>
                <a:latin typeface="Calibri"/>
                <a:cs typeface="Calibri"/>
              </a:rPr>
              <a:t>McCoy-Wilson,</a:t>
            </a:r>
            <a:endParaRPr sz="2000">
              <a:latin typeface="Calibri"/>
              <a:cs typeface="Calibri"/>
            </a:endParaRPr>
          </a:p>
          <a:p>
            <a:pPr marL="5231130" marR="942340">
              <a:lnSpc>
                <a:spcPct val="140000"/>
              </a:lnSpc>
            </a:pPr>
            <a:r>
              <a:rPr sz="2000" b="1" dirty="0">
                <a:solidFill>
                  <a:srgbClr val="0092E2"/>
                </a:solidFill>
                <a:latin typeface="Calibri"/>
                <a:cs typeface="Calibri"/>
              </a:rPr>
              <a:t>Associate</a:t>
            </a:r>
            <a:r>
              <a:rPr sz="2000" b="1" spc="-40" dirty="0">
                <a:solidFill>
                  <a:srgbClr val="0092E2"/>
                </a:solidFill>
                <a:latin typeface="Calibri"/>
                <a:cs typeface="Calibri"/>
              </a:rPr>
              <a:t> </a:t>
            </a:r>
            <a:r>
              <a:rPr sz="2000" b="1" dirty="0">
                <a:solidFill>
                  <a:srgbClr val="0092E2"/>
                </a:solidFill>
                <a:latin typeface="Calibri"/>
                <a:cs typeface="Calibri"/>
              </a:rPr>
              <a:t>Vice</a:t>
            </a:r>
            <a:r>
              <a:rPr sz="2000" b="1" spc="-25" dirty="0">
                <a:solidFill>
                  <a:srgbClr val="0092E2"/>
                </a:solidFill>
                <a:latin typeface="Calibri"/>
                <a:cs typeface="Calibri"/>
              </a:rPr>
              <a:t> </a:t>
            </a:r>
            <a:r>
              <a:rPr sz="2000" b="1" dirty="0">
                <a:solidFill>
                  <a:srgbClr val="0092E2"/>
                </a:solidFill>
                <a:latin typeface="Calibri"/>
                <a:cs typeface="Calibri"/>
              </a:rPr>
              <a:t>President</a:t>
            </a:r>
            <a:r>
              <a:rPr sz="2000" b="1" spc="-30" dirty="0">
                <a:solidFill>
                  <a:srgbClr val="0092E2"/>
                </a:solidFill>
                <a:latin typeface="Calibri"/>
                <a:cs typeface="Calibri"/>
              </a:rPr>
              <a:t> </a:t>
            </a:r>
            <a:r>
              <a:rPr sz="2000" b="1" dirty="0">
                <a:solidFill>
                  <a:srgbClr val="0092E2"/>
                </a:solidFill>
                <a:latin typeface="Calibri"/>
                <a:cs typeface="Calibri"/>
              </a:rPr>
              <a:t>of</a:t>
            </a:r>
            <a:r>
              <a:rPr sz="2000" b="1" spc="-20" dirty="0">
                <a:solidFill>
                  <a:srgbClr val="0092E2"/>
                </a:solidFill>
                <a:latin typeface="Calibri"/>
                <a:cs typeface="Calibri"/>
              </a:rPr>
              <a:t> </a:t>
            </a:r>
            <a:r>
              <a:rPr sz="2000" b="1" spc="-10" dirty="0">
                <a:solidFill>
                  <a:srgbClr val="0092E2"/>
                </a:solidFill>
                <a:latin typeface="Calibri"/>
                <a:cs typeface="Calibri"/>
              </a:rPr>
              <a:t>Learning </a:t>
            </a:r>
            <a:r>
              <a:rPr sz="2000" b="1" dirty="0">
                <a:solidFill>
                  <a:srgbClr val="0092E2"/>
                </a:solidFill>
                <a:latin typeface="Calibri"/>
                <a:cs typeface="Calibri"/>
              </a:rPr>
              <a:t>Atlanta</a:t>
            </a:r>
            <a:r>
              <a:rPr sz="2000" b="1" spc="-35" dirty="0">
                <a:solidFill>
                  <a:srgbClr val="0092E2"/>
                </a:solidFill>
                <a:latin typeface="Calibri"/>
                <a:cs typeface="Calibri"/>
              </a:rPr>
              <a:t> </a:t>
            </a:r>
            <a:r>
              <a:rPr sz="2000" b="1" dirty="0">
                <a:solidFill>
                  <a:srgbClr val="0092E2"/>
                </a:solidFill>
                <a:latin typeface="Calibri"/>
                <a:cs typeface="Calibri"/>
              </a:rPr>
              <a:t>Technical</a:t>
            </a:r>
            <a:r>
              <a:rPr sz="2000" b="1" spc="-45" dirty="0">
                <a:solidFill>
                  <a:srgbClr val="0092E2"/>
                </a:solidFill>
                <a:latin typeface="Calibri"/>
                <a:cs typeface="Calibri"/>
              </a:rPr>
              <a:t> </a:t>
            </a:r>
            <a:r>
              <a:rPr sz="2000" b="1" spc="-10" dirty="0">
                <a:solidFill>
                  <a:srgbClr val="0092E2"/>
                </a:solidFill>
                <a:latin typeface="Calibri"/>
                <a:cs typeface="Calibri"/>
              </a:rPr>
              <a:t>College</a:t>
            </a:r>
            <a:endParaRPr sz="2000">
              <a:latin typeface="Calibri"/>
              <a:cs typeface="Calibri"/>
            </a:endParaRPr>
          </a:p>
        </p:txBody>
      </p:sp>
      <p:sp>
        <p:nvSpPr>
          <p:cNvPr id="5" name="object 5"/>
          <p:cNvSpPr txBox="1"/>
          <p:nvPr/>
        </p:nvSpPr>
        <p:spPr>
          <a:xfrm>
            <a:off x="11041506" y="6503619"/>
            <a:ext cx="93980" cy="186690"/>
          </a:xfrm>
          <a:prstGeom prst="rect">
            <a:avLst/>
          </a:prstGeom>
        </p:spPr>
        <p:txBody>
          <a:bodyPr vert="horz" wrap="square" lIns="0" tIns="13335" rIns="0" bIns="0" rtlCol="0">
            <a:spAutoFit/>
          </a:bodyPr>
          <a:lstStyle/>
          <a:p>
            <a:pPr marL="12700">
              <a:lnSpc>
                <a:spcPct val="100000"/>
              </a:lnSpc>
              <a:spcBef>
                <a:spcPts val="105"/>
              </a:spcBef>
            </a:pPr>
            <a:r>
              <a:rPr sz="1050" b="1" spc="-50" dirty="0">
                <a:solidFill>
                  <a:srgbClr val="FFFFFF"/>
                </a:solidFill>
                <a:latin typeface="Calibri"/>
                <a:cs typeface="Calibri"/>
              </a:rPr>
              <a:t>3</a:t>
            </a:r>
            <a:endParaRPr sz="1050">
              <a:latin typeface="Calibri"/>
              <a:cs typeface="Calibri"/>
            </a:endParaRPr>
          </a:p>
        </p:txBody>
      </p:sp>
      <p:pic>
        <p:nvPicPr>
          <p:cNvPr id="6" name="object 6"/>
          <p:cNvPicPr/>
          <p:nvPr/>
        </p:nvPicPr>
        <p:blipFill>
          <a:blip r:embed="rId3" cstate="print"/>
          <a:stretch>
            <a:fillRect/>
          </a:stretch>
        </p:blipFill>
        <p:spPr>
          <a:xfrm>
            <a:off x="0" y="0"/>
            <a:ext cx="6095999" cy="6857998"/>
          </a:xfrm>
          <a:prstGeom prst="rect">
            <a:avLst/>
          </a:prstGeom>
        </p:spPr>
      </p:pic>
      <p:pic>
        <p:nvPicPr>
          <p:cNvPr id="7" name="object 7"/>
          <p:cNvPicPr/>
          <p:nvPr/>
        </p:nvPicPr>
        <p:blipFill>
          <a:blip r:embed="rId4" cstate="print"/>
          <a:stretch>
            <a:fillRect/>
          </a:stretch>
        </p:blipFill>
        <p:spPr>
          <a:xfrm>
            <a:off x="9583673" y="4368317"/>
            <a:ext cx="1095375" cy="17430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3533" y="1737867"/>
            <a:ext cx="9967595" cy="0"/>
          </a:xfrm>
          <a:custGeom>
            <a:avLst/>
            <a:gdLst/>
            <a:ahLst/>
            <a:cxnLst/>
            <a:rect l="l" t="t" r="r" b="b"/>
            <a:pathLst>
              <a:path w="9967595">
                <a:moveTo>
                  <a:pt x="0" y="0"/>
                </a:moveTo>
                <a:lnTo>
                  <a:pt x="9966972" y="0"/>
                </a:lnTo>
              </a:path>
            </a:pathLst>
          </a:custGeom>
          <a:ln w="9525">
            <a:solidFill>
              <a:srgbClr val="0D85AB"/>
            </a:solidFill>
          </a:ln>
        </p:spPr>
        <p:txBody>
          <a:bodyPr wrap="square" lIns="0" tIns="0" rIns="0" bIns="0" rtlCol="0"/>
          <a:lstStyle/>
          <a:p>
            <a:endParaRPr/>
          </a:p>
        </p:txBody>
      </p:sp>
      <p:pic>
        <p:nvPicPr>
          <p:cNvPr id="3" name="object 3"/>
          <p:cNvPicPr/>
          <p:nvPr/>
        </p:nvPicPr>
        <p:blipFill>
          <a:blip r:embed="rId2" cstate="print"/>
          <a:stretch>
            <a:fillRect/>
          </a:stretch>
        </p:blipFill>
        <p:spPr>
          <a:xfrm>
            <a:off x="9989327" y="731161"/>
            <a:ext cx="1139685" cy="644375"/>
          </a:xfrm>
          <a:prstGeom prst="rect">
            <a:avLst/>
          </a:prstGeom>
        </p:spPr>
      </p:pic>
      <p:sp>
        <p:nvSpPr>
          <p:cNvPr id="4" name="object 4"/>
          <p:cNvSpPr txBox="1">
            <a:spLocks noGrp="1"/>
          </p:cNvSpPr>
          <p:nvPr>
            <p:ph type="title"/>
          </p:nvPr>
        </p:nvSpPr>
        <p:spPr>
          <a:prstGeom prst="rect">
            <a:avLst/>
          </a:prstGeom>
        </p:spPr>
        <p:txBody>
          <a:bodyPr vert="horz" wrap="square" lIns="0" tIns="518922" rIns="0" bIns="0" rtlCol="0">
            <a:spAutoFit/>
          </a:bodyPr>
          <a:lstStyle/>
          <a:p>
            <a:pPr marL="497205">
              <a:lnSpc>
                <a:spcPct val="100000"/>
              </a:lnSpc>
              <a:spcBef>
                <a:spcPts val="100"/>
              </a:spcBef>
            </a:pPr>
            <a:r>
              <a:rPr dirty="0"/>
              <a:t>Public </a:t>
            </a:r>
            <a:r>
              <a:rPr spc="-10" dirty="0"/>
              <a:t>Comment</a:t>
            </a:r>
          </a:p>
        </p:txBody>
      </p:sp>
      <p:sp>
        <p:nvSpPr>
          <p:cNvPr id="5" name="object 5"/>
          <p:cNvSpPr txBox="1">
            <a:spLocks noGrp="1"/>
          </p:cNvSpPr>
          <p:nvPr>
            <p:ph type="body" idx="1"/>
          </p:nvPr>
        </p:nvSpPr>
        <p:spPr>
          <a:prstGeom prst="rect">
            <a:avLst/>
          </a:prstGeom>
        </p:spPr>
        <p:txBody>
          <a:bodyPr vert="horz" wrap="square" lIns="0" tIns="165100" rIns="0" bIns="0" rtlCol="0">
            <a:spAutoFit/>
          </a:bodyPr>
          <a:lstStyle/>
          <a:p>
            <a:pPr marL="302260">
              <a:lnSpc>
                <a:spcPct val="100000"/>
              </a:lnSpc>
              <a:spcBef>
                <a:spcPts val="1300"/>
              </a:spcBef>
            </a:pPr>
            <a:r>
              <a:rPr sz="2000" b="1" dirty="0">
                <a:latin typeface="Calibri"/>
                <a:cs typeface="Calibri"/>
              </a:rPr>
              <a:t>Thank</a:t>
            </a:r>
            <a:r>
              <a:rPr sz="2000" b="1" spc="-35" dirty="0">
                <a:latin typeface="Calibri"/>
                <a:cs typeface="Calibri"/>
              </a:rPr>
              <a:t> </a:t>
            </a:r>
            <a:r>
              <a:rPr sz="2000" b="1" dirty="0">
                <a:latin typeface="Calibri"/>
                <a:cs typeface="Calibri"/>
              </a:rPr>
              <a:t>you</a:t>
            </a:r>
            <a:r>
              <a:rPr sz="2000" b="1" spc="-10" dirty="0">
                <a:latin typeface="Calibri"/>
                <a:cs typeface="Calibri"/>
              </a:rPr>
              <a:t> </a:t>
            </a:r>
            <a:r>
              <a:rPr sz="2000" b="1" dirty="0">
                <a:latin typeface="Calibri"/>
                <a:cs typeface="Calibri"/>
              </a:rPr>
              <a:t>for</a:t>
            </a:r>
            <a:r>
              <a:rPr sz="2000" b="1" spc="-15" dirty="0">
                <a:latin typeface="Calibri"/>
                <a:cs typeface="Calibri"/>
              </a:rPr>
              <a:t> </a:t>
            </a:r>
            <a:r>
              <a:rPr sz="2000" b="1" dirty="0">
                <a:latin typeface="Calibri"/>
                <a:cs typeface="Calibri"/>
              </a:rPr>
              <a:t>joining</a:t>
            </a:r>
            <a:r>
              <a:rPr sz="2000" b="1" spc="-40" dirty="0">
                <a:latin typeface="Calibri"/>
                <a:cs typeface="Calibri"/>
              </a:rPr>
              <a:t> </a:t>
            </a:r>
            <a:r>
              <a:rPr sz="2000" b="1" spc="-25" dirty="0">
                <a:latin typeface="Calibri"/>
                <a:cs typeface="Calibri"/>
              </a:rPr>
              <a:t>us!</a:t>
            </a:r>
            <a:endParaRPr sz="2000">
              <a:latin typeface="Calibri"/>
              <a:cs typeface="Calibri"/>
            </a:endParaRPr>
          </a:p>
          <a:p>
            <a:pPr marL="302260">
              <a:lnSpc>
                <a:spcPct val="100000"/>
              </a:lnSpc>
              <a:spcBef>
                <a:spcPts val="1200"/>
              </a:spcBef>
            </a:pPr>
            <a:r>
              <a:rPr sz="2000" spc="-10" dirty="0"/>
              <a:t>Interested </a:t>
            </a:r>
            <a:r>
              <a:rPr sz="2000" dirty="0"/>
              <a:t>in</a:t>
            </a:r>
            <a:r>
              <a:rPr sz="2000" spc="-30" dirty="0"/>
              <a:t> </a:t>
            </a:r>
            <a:r>
              <a:rPr sz="2000" dirty="0"/>
              <a:t>addressing</a:t>
            </a:r>
            <a:r>
              <a:rPr sz="2000" spc="-20" dirty="0"/>
              <a:t> </a:t>
            </a:r>
            <a:r>
              <a:rPr sz="2000" dirty="0"/>
              <a:t>the</a:t>
            </a:r>
            <a:r>
              <a:rPr sz="2000" spc="-20" dirty="0"/>
              <a:t> </a:t>
            </a:r>
            <a:r>
              <a:rPr sz="2000" dirty="0"/>
              <a:t>board</a:t>
            </a:r>
            <a:r>
              <a:rPr sz="2000" spc="-40" dirty="0"/>
              <a:t> </a:t>
            </a:r>
            <a:r>
              <a:rPr sz="2000" dirty="0"/>
              <a:t>today?</a:t>
            </a:r>
            <a:r>
              <a:rPr sz="2000" spc="380" dirty="0"/>
              <a:t> </a:t>
            </a:r>
            <a:r>
              <a:rPr sz="2000" dirty="0"/>
              <a:t>Please sign</a:t>
            </a:r>
            <a:r>
              <a:rPr sz="2000" spc="-25" dirty="0"/>
              <a:t> </a:t>
            </a:r>
            <a:r>
              <a:rPr sz="2000" dirty="0"/>
              <a:t>up</a:t>
            </a:r>
            <a:r>
              <a:rPr sz="2000" spc="-40" dirty="0"/>
              <a:t> </a:t>
            </a:r>
            <a:r>
              <a:rPr sz="2000" dirty="0"/>
              <a:t>at</a:t>
            </a:r>
            <a:r>
              <a:rPr sz="2000" spc="-20" dirty="0"/>
              <a:t> </a:t>
            </a:r>
            <a:r>
              <a:rPr sz="2000" dirty="0"/>
              <a:t>the</a:t>
            </a:r>
            <a:r>
              <a:rPr sz="2000" spc="-20" dirty="0"/>
              <a:t> </a:t>
            </a:r>
            <a:r>
              <a:rPr sz="2000" dirty="0"/>
              <a:t>entry</a:t>
            </a:r>
            <a:r>
              <a:rPr sz="2000" spc="-25" dirty="0"/>
              <a:t> </a:t>
            </a:r>
            <a:r>
              <a:rPr sz="2000" dirty="0"/>
              <a:t>table</a:t>
            </a:r>
            <a:r>
              <a:rPr sz="2000" spc="-25" dirty="0"/>
              <a:t> </a:t>
            </a:r>
            <a:r>
              <a:rPr sz="2000" dirty="0"/>
              <a:t>and</a:t>
            </a:r>
            <a:r>
              <a:rPr sz="2000" spc="-20" dirty="0"/>
              <a:t> </a:t>
            </a:r>
            <a:r>
              <a:rPr sz="2000" dirty="0"/>
              <a:t>you</a:t>
            </a:r>
            <a:r>
              <a:rPr sz="2000" spc="-55" dirty="0"/>
              <a:t> </a:t>
            </a:r>
            <a:r>
              <a:rPr sz="2000" spc="-20" dirty="0"/>
              <a:t>will</a:t>
            </a:r>
            <a:endParaRPr sz="2000"/>
          </a:p>
          <a:p>
            <a:pPr marL="302260">
              <a:lnSpc>
                <a:spcPct val="100000"/>
              </a:lnSpc>
            </a:pPr>
            <a:r>
              <a:rPr sz="2000" dirty="0"/>
              <a:t>have</a:t>
            </a:r>
            <a:r>
              <a:rPr sz="2000" spc="-30" dirty="0"/>
              <a:t> </a:t>
            </a:r>
            <a:r>
              <a:rPr sz="2000" dirty="0"/>
              <a:t>the</a:t>
            </a:r>
            <a:r>
              <a:rPr sz="2000" spc="-30" dirty="0"/>
              <a:t> </a:t>
            </a:r>
            <a:r>
              <a:rPr sz="2000" dirty="0"/>
              <a:t>opportunity</a:t>
            </a:r>
            <a:r>
              <a:rPr sz="2000" spc="-50" dirty="0"/>
              <a:t> </a:t>
            </a:r>
            <a:r>
              <a:rPr sz="2000" dirty="0"/>
              <a:t>to</a:t>
            </a:r>
            <a:r>
              <a:rPr sz="2000" spc="-30" dirty="0"/>
              <a:t> </a:t>
            </a:r>
            <a:r>
              <a:rPr sz="2000" dirty="0"/>
              <a:t>address</a:t>
            </a:r>
            <a:r>
              <a:rPr sz="2000" spc="-15" dirty="0"/>
              <a:t> </a:t>
            </a:r>
            <a:r>
              <a:rPr sz="2000" dirty="0"/>
              <a:t>the</a:t>
            </a:r>
            <a:r>
              <a:rPr sz="2000" spc="-30" dirty="0"/>
              <a:t> </a:t>
            </a:r>
            <a:r>
              <a:rPr sz="2000" dirty="0"/>
              <a:t>board</a:t>
            </a:r>
            <a:r>
              <a:rPr sz="2000" spc="-25" dirty="0"/>
              <a:t> </a:t>
            </a:r>
            <a:r>
              <a:rPr sz="2000" dirty="0"/>
              <a:t>at</a:t>
            </a:r>
            <a:r>
              <a:rPr sz="2000" spc="-20" dirty="0"/>
              <a:t> </a:t>
            </a:r>
            <a:r>
              <a:rPr sz="2000" dirty="0"/>
              <a:t>the</a:t>
            </a:r>
            <a:r>
              <a:rPr sz="2000" spc="-20" dirty="0"/>
              <a:t> </a:t>
            </a:r>
            <a:r>
              <a:rPr sz="2000" dirty="0"/>
              <a:t>end</a:t>
            </a:r>
            <a:r>
              <a:rPr sz="2000" spc="-35" dirty="0"/>
              <a:t> </a:t>
            </a:r>
            <a:r>
              <a:rPr sz="2000" dirty="0"/>
              <a:t>of</a:t>
            </a:r>
            <a:r>
              <a:rPr sz="2000" spc="-30" dirty="0"/>
              <a:t> </a:t>
            </a:r>
            <a:r>
              <a:rPr sz="2000" dirty="0"/>
              <a:t>today’s</a:t>
            </a:r>
            <a:r>
              <a:rPr sz="2000" spc="-30" dirty="0"/>
              <a:t> </a:t>
            </a:r>
            <a:r>
              <a:rPr sz="2000" dirty="0"/>
              <a:t>meeting.</a:t>
            </a:r>
            <a:r>
              <a:rPr sz="2000" spc="400" dirty="0"/>
              <a:t> </a:t>
            </a:r>
            <a:r>
              <a:rPr sz="2000" dirty="0"/>
              <a:t>Each</a:t>
            </a:r>
            <a:r>
              <a:rPr sz="2000" spc="-40" dirty="0"/>
              <a:t> </a:t>
            </a:r>
            <a:r>
              <a:rPr sz="2000" spc="-10" dirty="0"/>
              <a:t>participant</a:t>
            </a:r>
            <a:endParaRPr sz="2000"/>
          </a:p>
          <a:p>
            <a:pPr marL="302260">
              <a:lnSpc>
                <a:spcPct val="100000"/>
              </a:lnSpc>
            </a:pPr>
            <a:r>
              <a:rPr sz="2000" dirty="0"/>
              <a:t>will</a:t>
            </a:r>
            <a:r>
              <a:rPr sz="2000" spc="-25" dirty="0"/>
              <a:t> </a:t>
            </a:r>
            <a:r>
              <a:rPr sz="2000" dirty="0"/>
              <a:t>be</a:t>
            </a:r>
            <a:r>
              <a:rPr sz="2000" spc="-30" dirty="0"/>
              <a:t> </a:t>
            </a:r>
            <a:r>
              <a:rPr sz="2000" dirty="0"/>
              <a:t>given</a:t>
            </a:r>
            <a:r>
              <a:rPr sz="2000" spc="-30" dirty="0"/>
              <a:t> </a:t>
            </a:r>
            <a:r>
              <a:rPr sz="2000" dirty="0"/>
              <a:t>two</a:t>
            </a:r>
            <a:r>
              <a:rPr sz="2000" spc="-40" dirty="0"/>
              <a:t> </a:t>
            </a:r>
            <a:r>
              <a:rPr sz="2000" dirty="0"/>
              <a:t>minutes</a:t>
            </a:r>
            <a:r>
              <a:rPr sz="2000" spc="-20" dirty="0"/>
              <a:t> </a:t>
            </a:r>
            <a:r>
              <a:rPr sz="2000" dirty="0"/>
              <a:t>to</a:t>
            </a:r>
            <a:r>
              <a:rPr sz="2000" spc="-35" dirty="0"/>
              <a:t> </a:t>
            </a:r>
            <a:r>
              <a:rPr sz="2000" dirty="0"/>
              <a:t>address</a:t>
            </a:r>
            <a:r>
              <a:rPr sz="2000" spc="-15" dirty="0"/>
              <a:t> </a:t>
            </a:r>
            <a:r>
              <a:rPr sz="2000" dirty="0"/>
              <a:t>the</a:t>
            </a:r>
            <a:r>
              <a:rPr sz="2000" spc="-30" dirty="0"/>
              <a:t> </a:t>
            </a:r>
            <a:r>
              <a:rPr sz="2000" dirty="0"/>
              <a:t>board</a:t>
            </a:r>
            <a:r>
              <a:rPr sz="2000" spc="-25" dirty="0"/>
              <a:t> </a:t>
            </a:r>
            <a:r>
              <a:rPr sz="2000" dirty="0"/>
              <a:t>during</a:t>
            </a:r>
            <a:r>
              <a:rPr sz="2000" spc="-45" dirty="0"/>
              <a:t> </a:t>
            </a:r>
            <a:r>
              <a:rPr sz="2000" dirty="0"/>
              <a:t>Public</a:t>
            </a:r>
            <a:r>
              <a:rPr sz="2000" spc="-20" dirty="0"/>
              <a:t> </a:t>
            </a:r>
            <a:r>
              <a:rPr sz="2000" spc="-10" dirty="0"/>
              <a:t>Comment.</a:t>
            </a:r>
            <a:endParaRPr sz="2000"/>
          </a:p>
        </p:txBody>
      </p:sp>
      <p:sp>
        <p:nvSpPr>
          <p:cNvPr id="6" name="object 6"/>
          <p:cNvSpPr txBox="1"/>
          <p:nvPr/>
        </p:nvSpPr>
        <p:spPr>
          <a:xfrm>
            <a:off x="11041126" y="6541719"/>
            <a:ext cx="93980" cy="186690"/>
          </a:xfrm>
          <a:prstGeom prst="rect">
            <a:avLst/>
          </a:prstGeom>
        </p:spPr>
        <p:txBody>
          <a:bodyPr vert="horz" wrap="square" lIns="0" tIns="13335" rIns="0" bIns="0" rtlCol="0">
            <a:spAutoFit/>
          </a:bodyPr>
          <a:lstStyle/>
          <a:p>
            <a:pPr marL="12700">
              <a:lnSpc>
                <a:spcPct val="100000"/>
              </a:lnSpc>
              <a:spcBef>
                <a:spcPts val="105"/>
              </a:spcBef>
            </a:pPr>
            <a:r>
              <a:rPr sz="1050" spc="-50" dirty="0">
                <a:solidFill>
                  <a:srgbClr val="FFFFFF"/>
                </a:solidFill>
                <a:latin typeface="Calibri"/>
                <a:cs typeface="Calibri"/>
              </a:rPr>
              <a:t>4</a:t>
            </a:r>
            <a:endParaRPr sz="105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04642" y="1730386"/>
            <a:ext cx="4347845" cy="1837055"/>
          </a:xfrm>
          <a:prstGeom prst="rect">
            <a:avLst/>
          </a:prstGeom>
        </p:spPr>
        <p:txBody>
          <a:bodyPr vert="horz" wrap="square" lIns="0" tIns="12700" rIns="0" bIns="0" rtlCol="0">
            <a:spAutoFit/>
          </a:bodyPr>
          <a:lstStyle/>
          <a:p>
            <a:pPr marL="1635760" marR="5080" algn="ctr">
              <a:lnSpc>
                <a:spcPct val="110100"/>
              </a:lnSpc>
              <a:spcBef>
                <a:spcPts val="100"/>
              </a:spcBef>
            </a:pPr>
            <a:r>
              <a:rPr sz="1400" b="1" dirty="0">
                <a:latin typeface="Calibri"/>
                <a:cs typeface="Calibri"/>
              </a:rPr>
              <a:t>Atlanta</a:t>
            </a:r>
            <a:r>
              <a:rPr sz="1400" b="1" spc="-30" dirty="0">
                <a:latin typeface="Calibri"/>
                <a:cs typeface="Calibri"/>
              </a:rPr>
              <a:t> </a:t>
            </a:r>
            <a:r>
              <a:rPr sz="1400" b="1" dirty="0">
                <a:latin typeface="Calibri"/>
                <a:cs typeface="Calibri"/>
              </a:rPr>
              <a:t>College</a:t>
            </a:r>
            <a:r>
              <a:rPr sz="1400" b="1" spc="-30" dirty="0">
                <a:latin typeface="Calibri"/>
                <a:cs typeface="Calibri"/>
              </a:rPr>
              <a:t> </a:t>
            </a:r>
            <a:r>
              <a:rPr sz="1400" b="1" dirty="0">
                <a:latin typeface="Calibri"/>
                <a:cs typeface="Calibri"/>
              </a:rPr>
              <a:t>and</a:t>
            </a:r>
            <a:r>
              <a:rPr sz="1400" b="1" spc="-25" dirty="0">
                <a:latin typeface="Calibri"/>
                <a:cs typeface="Calibri"/>
              </a:rPr>
              <a:t> </a:t>
            </a:r>
            <a:r>
              <a:rPr sz="1400" b="1" dirty="0">
                <a:latin typeface="Calibri"/>
                <a:cs typeface="Calibri"/>
              </a:rPr>
              <a:t>Career</a:t>
            </a:r>
            <a:r>
              <a:rPr sz="1400" b="1" spc="-30" dirty="0">
                <a:latin typeface="Calibri"/>
                <a:cs typeface="Calibri"/>
              </a:rPr>
              <a:t> </a:t>
            </a:r>
            <a:r>
              <a:rPr sz="1400" b="1" spc="-10" dirty="0">
                <a:latin typeface="Calibri"/>
                <a:cs typeface="Calibri"/>
              </a:rPr>
              <a:t>Academy </a:t>
            </a:r>
            <a:r>
              <a:rPr sz="1400" b="1" dirty="0">
                <a:latin typeface="Calibri"/>
                <a:cs typeface="Calibri"/>
              </a:rPr>
              <a:t>Date:</a:t>
            </a:r>
            <a:r>
              <a:rPr sz="1400" b="1" spc="-35" dirty="0">
                <a:latin typeface="Calibri"/>
                <a:cs typeface="Calibri"/>
              </a:rPr>
              <a:t> </a:t>
            </a:r>
            <a:r>
              <a:rPr sz="1400" b="1" dirty="0">
                <a:solidFill>
                  <a:srgbClr val="0083A9"/>
                </a:solidFill>
                <a:latin typeface="Calibri"/>
                <a:cs typeface="Calibri"/>
              </a:rPr>
              <a:t>March</a:t>
            </a:r>
            <a:r>
              <a:rPr sz="1400" b="1" spc="-25" dirty="0">
                <a:solidFill>
                  <a:srgbClr val="0083A9"/>
                </a:solidFill>
                <a:latin typeface="Calibri"/>
                <a:cs typeface="Calibri"/>
              </a:rPr>
              <a:t> </a:t>
            </a:r>
            <a:r>
              <a:rPr sz="1400" b="1" dirty="0">
                <a:solidFill>
                  <a:srgbClr val="0083A9"/>
                </a:solidFill>
                <a:latin typeface="Calibri"/>
                <a:cs typeface="Calibri"/>
              </a:rPr>
              <a:t>13,</a:t>
            </a:r>
            <a:r>
              <a:rPr sz="1400" b="1" spc="-30" dirty="0">
                <a:solidFill>
                  <a:srgbClr val="0083A9"/>
                </a:solidFill>
                <a:latin typeface="Calibri"/>
                <a:cs typeface="Calibri"/>
              </a:rPr>
              <a:t> </a:t>
            </a:r>
            <a:r>
              <a:rPr sz="1400" b="1" spc="-20" dirty="0">
                <a:solidFill>
                  <a:srgbClr val="0083A9"/>
                </a:solidFill>
                <a:latin typeface="Calibri"/>
                <a:cs typeface="Calibri"/>
              </a:rPr>
              <a:t>2025</a:t>
            </a:r>
            <a:endParaRPr sz="1400">
              <a:latin typeface="Calibri"/>
              <a:cs typeface="Calibri"/>
            </a:endParaRPr>
          </a:p>
          <a:p>
            <a:pPr marL="1621155" algn="ctr">
              <a:lnSpc>
                <a:spcPct val="100000"/>
              </a:lnSpc>
              <a:spcBef>
                <a:spcPts val="155"/>
              </a:spcBef>
            </a:pPr>
            <a:r>
              <a:rPr sz="1400" b="1" dirty="0">
                <a:latin typeface="Calibri"/>
                <a:cs typeface="Calibri"/>
              </a:rPr>
              <a:t>Time:</a:t>
            </a:r>
            <a:r>
              <a:rPr sz="1400" b="1" spc="-15" dirty="0">
                <a:latin typeface="Calibri"/>
                <a:cs typeface="Calibri"/>
              </a:rPr>
              <a:t> </a:t>
            </a:r>
            <a:r>
              <a:rPr sz="1400" b="1" dirty="0">
                <a:solidFill>
                  <a:srgbClr val="0083A9"/>
                </a:solidFill>
                <a:latin typeface="Calibri"/>
                <a:cs typeface="Calibri"/>
              </a:rPr>
              <a:t>8</a:t>
            </a:r>
            <a:r>
              <a:rPr sz="1400" b="1" spc="-15" dirty="0">
                <a:solidFill>
                  <a:srgbClr val="0083A9"/>
                </a:solidFill>
                <a:latin typeface="Calibri"/>
                <a:cs typeface="Calibri"/>
              </a:rPr>
              <a:t> </a:t>
            </a:r>
            <a:r>
              <a:rPr sz="1400" b="1" spc="-20" dirty="0">
                <a:solidFill>
                  <a:srgbClr val="0083A9"/>
                </a:solidFill>
                <a:latin typeface="Calibri"/>
                <a:cs typeface="Calibri"/>
              </a:rPr>
              <a:t>a.m.</a:t>
            </a:r>
            <a:endParaRPr sz="1400">
              <a:latin typeface="Calibri"/>
              <a:cs typeface="Calibri"/>
            </a:endParaRPr>
          </a:p>
          <a:p>
            <a:pPr marL="1621790" algn="ctr">
              <a:lnSpc>
                <a:spcPct val="100000"/>
              </a:lnSpc>
              <a:spcBef>
                <a:spcPts val="165"/>
              </a:spcBef>
            </a:pPr>
            <a:r>
              <a:rPr sz="1400" b="1" dirty="0">
                <a:latin typeface="Calibri"/>
                <a:cs typeface="Calibri"/>
              </a:rPr>
              <a:t>Location:</a:t>
            </a:r>
            <a:r>
              <a:rPr sz="1400" b="1" spc="-40" dirty="0">
                <a:latin typeface="Calibri"/>
                <a:cs typeface="Calibri"/>
              </a:rPr>
              <a:t> </a:t>
            </a:r>
            <a:r>
              <a:rPr sz="1400" b="1" dirty="0">
                <a:solidFill>
                  <a:srgbClr val="0083A9"/>
                </a:solidFill>
                <a:latin typeface="Calibri"/>
                <a:cs typeface="Calibri"/>
              </a:rPr>
              <a:t>1090</a:t>
            </a:r>
            <a:r>
              <a:rPr sz="1400" b="1" spc="-50" dirty="0">
                <a:solidFill>
                  <a:srgbClr val="0083A9"/>
                </a:solidFill>
                <a:latin typeface="Calibri"/>
                <a:cs typeface="Calibri"/>
              </a:rPr>
              <a:t> </a:t>
            </a:r>
            <a:r>
              <a:rPr sz="1400" b="1" dirty="0">
                <a:solidFill>
                  <a:srgbClr val="0083A9"/>
                </a:solidFill>
                <a:latin typeface="Calibri"/>
                <a:cs typeface="Calibri"/>
              </a:rPr>
              <a:t>Windsor</a:t>
            </a:r>
            <a:r>
              <a:rPr sz="1400" b="1" spc="-40" dirty="0">
                <a:solidFill>
                  <a:srgbClr val="0083A9"/>
                </a:solidFill>
                <a:latin typeface="Calibri"/>
                <a:cs typeface="Calibri"/>
              </a:rPr>
              <a:t> </a:t>
            </a:r>
            <a:r>
              <a:rPr sz="1400" b="1" dirty="0">
                <a:solidFill>
                  <a:srgbClr val="0083A9"/>
                </a:solidFill>
                <a:latin typeface="Calibri"/>
                <a:cs typeface="Calibri"/>
              </a:rPr>
              <a:t>Street</a:t>
            </a:r>
            <a:r>
              <a:rPr sz="1400" b="1" spc="-40" dirty="0">
                <a:solidFill>
                  <a:srgbClr val="0083A9"/>
                </a:solidFill>
                <a:latin typeface="Calibri"/>
                <a:cs typeface="Calibri"/>
              </a:rPr>
              <a:t> </a:t>
            </a:r>
            <a:r>
              <a:rPr sz="1400" b="1" spc="-25" dirty="0">
                <a:solidFill>
                  <a:srgbClr val="0083A9"/>
                </a:solidFill>
                <a:latin typeface="Calibri"/>
                <a:cs typeface="Calibri"/>
              </a:rPr>
              <a:t>SW</a:t>
            </a:r>
            <a:endParaRPr sz="1400">
              <a:latin typeface="Calibri"/>
              <a:cs typeface="Calibri"/>
            </a:endParaRPr>
          </a:p>
          <a:p>
            <a:pPr>
              <a:lnSpc>
                <a:spcPct val="100000"/>
              </a:lnSpc>
              <a:spcBef>
                <a:spcPts val="560"/>
              </a:spcBef>
            </a:pPr>
            <a:endParaRPr sz="1400">
              <a:latin typeface="Calibri"/>
              <a:cs typeface="Calibri"/>
            </a:endParaRPr>
          </a:p>
          <a:p>
            <a:pPr marL="413384" indent="-400685">
              <a:lnSpc>
                <a:spcPct val="100000"/>
              </a:lnSpc>
              <a:buClr>
                <a:srgbClr val="D37A21"/>
              </a:buClr>
              <a:buAutoNum type="romanUcPeriod"/>
              <a:tabLst>
                <a:tab pos="413384" algn="l"/>
              </a:tabLst>
            </a:pPr>
            <a:r>
              <a:rPr sz="1200" b="1" dirty="0">
                <a:latin typeface="Calibri"/>
                <a:cs typeface="Calibri"/>
              </a:rPr>
              <a:t>Call</a:t>
            </a:r>
            <a:r>
              <a:rPr sz="1200" b="1" spc="-15" dirty="0">
                <a:latin typeface="Calibri"/>
                <a:cs typeface="Calibri"/>
              </a:rPr>
              <a:t> </a:t>
            </a:r>
            <a:r>
              <a:rPr sz="1200" b="1" dirty="0">
                <a:latin typeface="Calibri"/>
                <a:cs typeface="Calibri"/>
              </a:rPr>
              <a:t>to</a:t>
            </a:r>
            <a:r>
              <a:rPr sz="1200" b="1" spc="-10" dirty="0">
                <a:latin typeface="Calibri"/>
                <a:cs typeface="Calibri"/>
              </a:rPr>
              <a:t> order</a:t>
            </a:r>
            <a:endParaRPr sz="1200">
              <a:latin typeface="Calibri"/>
              <a:cs typeface="Calibri"/>
            </a:endParaRPr>
          </a:p>
          <a:p>
            <a:pPr marL="413384" indent="-400685">
              <a:lnSpc>
                <a:spcPct val="100000"/>
              </a:lnSpc>
              <a:spcBef>
                <a:spcPts val="145"/>
              </a:spcBef>
              <a:buClr>
                <a:srgbClr val="D37A21"/>
              </a:buClr>
              <a:buAutoNum type="romanUcPeriod"/>
              <a:tabLst>
                <a:tab pos="413384" algn="l"/>
              </a:tabLst>
            </a:pPr>
            <a:r>
              <a:rPr sz="1200" b="1" dirty="0">
                <a:latin typeface="Calibri"/>
                <a:cs typeface="Calibri"/>
              </a:rPr>
              <a:t>Roll</a:t>
            </a:r>
            <a:r>
              <a:rPr sz="1200" b="1" spc="-20" dirty="0">
                <a:latin typeface="Calibri"/>
                <a:cs typeface="Calibri"/>
              </a:rPr>
              <a:t> </a:t>
            </a:r>
            <a:r>
              <a:rPr sz="1200" b="1" dirty="0">
                <a:latin typeface="Calibri"/>
                <a:cs typeface="Calibri"/>
              </a:rPr>
              <a:t>Call;</a:t>
            </a:r>
            <a:r>
              <a:rPr sz="1200" b="1" spc="-30" dirty="0">
                <a:latin typeface="Calibri"/>
                <a:cs typeface="Calibri"/>
              </a:rPr>
              <a:t> </a:t>
            </a:r>
            <a:r>
              <a:rPr sz="1200" b="1" dirty="0">
                <a:latin typeface="Calibri"/>
                <a:cs typeface="Calibri"/>
              </a:rPr>
              <a:t>Establish</a:t>
            </a:r>
            <a:r>
              <a:rPr sz="1200" b="1" spc="-25" dirty="0">
                <a:latin typeface="Calibri"/>
                <a:cs typeface="Calibri"/>
              </a:rPr>
              <a:t> </a:t>
            </a:r>
            <a:r>
              <a:rPr sz="1200" b="1" spc="-10" dirty="0">
                <a:latin typeface="Calibri"/>
                <a:cs typeface="Calibri"/>
              </a:rPr>
              <a:t>Quorum</a:t>
            </a:r>
            <a:endParaRPr sz="1200">
              <a:latin typeface="Calibri"/>
              <a:cs typeface="Calibri"/>
            </a:endParaRPr>
          </a:p>
          <a:p>
            <a:pPr marL="413384" indent="-400685">
              <a:lnSpc>
                <a:spcPct val="100000"/>
              </a:lnSpc>
              <a:spcBef>
                <a:spcPts val="145"/>
              </a:spcBef>
              <a:buClr>
                <a:srgbClr val="D37A21"/>
              </a:buClr>
              <a:buAutoNum type="romanUcPeriod"/>
              <a:tabLst>
                <a:tab pos="413384" algn="l"/>
              </a:tabLst>
            </a:pPr>
            <a:r>
              <a:rPr sz="1200" b="1" dirty="0">
                <a:latin typeface="Calibri"/>
                <a:cs typeface="Calibri"/>
              </a:rPr>
              <a:t>Action</a:t>
            </a:r>
            <a:r>
              <a:rPr sz="1200" b="1" spc="-30" dirty="0">
                <a:latin typeface="Calibri"/>
                <a:cs typeface="Calibri"/>
              </a:rPr>
              <a:t> </a:t>
            </a:r>
            <a:r>
              <a:rPr sz="1200" b="1" spc="-10" dirty="0">
                <a:latin typeface="Calibri"/>
                <a:cs typeface="Calibri"/>
              </a:rPr>
              <a:t>Items</a:t>
            </a:r>
            <a:endParaRPr sz="1200">
              <a:latin typeface="Calibri"/>
              <a:cs typeface="Calibri"/>
            </a:endParaRPr>
          </a:p>
        </p:txBody>
      </p:sp>
      <p:sp>
        <p:nvSpPr>
          <p:cNvPr id="3" name="object 3"/>
          <p:cNvSpPr txBox="1"/>
          <p:nvPr/>
        </p:nvSpPr>
        <p:spPr>
          <a:xfrm>
            <a:off x="3505448" y="3542806"/>
            <a:ext cx="145415" cy="425450"/>
          </a:xfrm>
          <a:prstGeom prst="rect">
            <a:avLst/>
          </a:prstGeom>
        </p:spPr>
        <p:txBody>
          <a:bodyPr vert="horz" wrap="square" lIns="0" tIns="29844" rIns="0" bIns="0" rtlCol="0">
            <a:spAutoFit/>
          </a:bodyPr>
          <a:lstStyle/>
          <a:p>
            <a:pPr marL="12700">
              <a:lnSpc>
                <a:spcPct val="100000"/>
              </a:lnSpc>
              <a:spcBef>
                <a:spcPts val="234"/>
              </a:spcBef>
            </a:pPr>
            <a:r>
              <a:rPr sz="1200" spc="-25" dirty="0">
                <a:latin typeface="Calibri"/>
                <a:cs typeface="Calibri"/>
              </a:rPr>
              <a:t>a.</a:t>
            </a:r>
            <a:endParaRPr sz="1200">
              <a:latin typeface="Calibri"/>
              <a:cs typeface="Calibri"/>
            </a:endParaRPr>
          </a:p>
          <a:p>
            <a:pPr marL="12700">
              <a:lnSpc>
                <a:spcPct val="100000"/>
              </a:lnSpc>
              <a:spcBef>
                <a:spcPts val="130"/>
              </a:spcBef>
            </a:pPr>
            <a:r>
              <a:rPr sz="1200" spc="-25" dirty="0">
                <a:latin typeface="Calibri"/>
                <a:cs typeface="Calibri"/>
              </a:rPr>
              <a:t>b.</a:t>
            </a:r>
            <a:endParaRPr sz="1200">
              <a:latin typeface="Calibri"/>
              <a:cs typeface="Calibri"/>
            </a:endParaRPr>
          </a:p>
        </p:txBody>
      </p:sp>
      <p:sp>
        <p:nvSpPr>
          <p:cNvPr id="4" name="object 4"/>
          <p:cNvSpPr txBox="1"/>
          <p:nvPr/>
        </p:nvSpPr>
        <p:spPr>
          <a:xfrm>
            <a:off x="3962948" y="3542807"/>
            <a:ext cx="1906270" cy="425450"/>
          </a:xfrm>
          <a:prstGeom prst="rect">
            <a:avLst/>
          </a:prstGeom>
        </p:spPr>
        <p:txBody>
          <a:bodyPr vert="horz" wrap="square" lIns="0" tIns="29844" rIns="0" bIns="0" rtlCol="0">
            <a:spAutoFit/>
          </a:bodyPr>
          <a:lstStyle/>
          <a:p>
            <a:pPr marL="12700">
              <a:lnSpc>
                <a:spcPct val="100000"/>
              </a:lnSpc>
              <a:spcBef>
                <a:spcPts val="234"/>
              </a:spcBef>
            </a:pPr>
            <a:r>
              <a:rPr sz="1200" b="1" dirty="0">
                <a:latin typeface="Calibri"/>
                <a:cs typeface="Calibri"/>
              </a:rPr>
              <a:t>Approval</a:t>
            </a:r>
            <a:r>
              <a:rPr sz="1200" b="1" spc="-25" dirty="0">
                <a:latin typeface="Calibri"/>
                <a:cs typeface="Calibri"/>
              </a:rPr>
              <a:t> </a:t>
            </a:r>
            <a:r>
              <a:rPr sz="1200" b="1" dirty="0">
                <a:latin typeface="Calibri"/>
                <a:cs typeface="Calibri"/>
              </a:rPr>
              <a:t>of</a:t>
            </a:r>
            <a:r>
              <a:rPr sz="1200" b="1" spc="-30" dirty="0">
                <a:latin typeface="Calibri"/>
                <a:cs typeface="Calibri"/>
              </a:rPr>
              <a:t> </a:t>
            </a:r>
            <a:r>
              <a:rPr sz="1200" b="1" spc="-10" dirty="0">
                <a:latin typeface="Calibri"/>
                <a:cs typeface="Calibri"/>
              </a:rPr>
              <a:t>Agenda</a:t>
            </a:r>
            <a:endParaRPr sz="1200">
              <a:latin typeface="Calibri"/>
              <a:cs typeface="Calibri"/>
            </a:endParaRPr>
          </a:p>
          <a:p>
            <a:pPr marL="12700">
              <a:lnSpc>
                <a:spcPct val="100000"/>
              </a:lnSpc>
              <a:spcBef>
                <a:spcPts val="130"/>
              </a:spcBef>
            </a:pPr>
            <a:r>
              <a:rPr sz="1200" b="1" dirty="0">
                <a:latin typeface="Calibri"/>
                <a:cs typeface="Calibri"/>
              </a:rPr>
              <a:t>Approval</a:t>
            </a:r>
            <a:r>
              <a:rPr sz="1200" b="1" spc="-30" dirty="0">
                <a:latin typeface="Calibri"/>
                <a:cs typeface="Calibri"/>
              </a:rPr>
              <a:t> </a:t>
            </a:r>
            <a:r>
              <a:rPr sz="1200" b="1" dirty="0">
                <a:latin typeface="Calibri"/>
                <a:cs typeface="Calibri"/>
              </a:rPr>
              <a:t>of</a:t>
            </a:r>
            <a:r>
              <a:rPr sz="1200" b="1" spc="-35" dirty="0">
                <a:latin typeface="Calibri"/>
                <a:cs typeface="Calibri"/>
              </a:rPr>
              <a:t> </a:t>
            </a:r>
            <a:r>
              <a:rPr sz="1200" b="1" dirty="0">
                <a:latin typeface="Calibri"/>
                <a:cs typeface="Calibri"/>
              </a:rPr>
              <a:t>Previous</a:t>
            </a:r>
            <a:r>
              <a:rPr sz="1200" b="1" spc="-35" dirty="0">
                <a:latin typeface="Calibri"/>
                <a:cs typeface="Calibri"/>
              </a:rPr>
              <a:t> </a:t>
            </a:r>
            <a:r>
              <a:rPr sz="1200" b="1" spc="-10" dirty="0">
                <a:latin typeface="Calibri"/>
                <a:cs typeface="Calibri"/>
              </a:rPr>
              <a:t>Minutes</a:t>
            </a:r>
            <a:endParaRPr sz="1200">
              <a:latin typeface="Calibri"/>
              <a:cs typeface="Calibri"/>
            </a:endParaRPr>
          </a:p>
        </p:txBody>
      </p:sp>
      <p:sp>
        <p:nvSpPr>
          <p:cNvPr id="5" name="object 5"/>
          <p:cNvSpPr txBox="1"/>
          <p:nvPr/>
        </p:nvSpPr>
        <p:spPr>
          <a:xfrm>
            <a:off x="3104642" y="3942653"/>
            <a:ext cx="2002155" cy="1030605"/>
          </a:xfrm>
          <a:prstGeom prst="rect">
            <a:avLst/>
          </a:prstGeom>
        </p:spPr>
        <p:txBody>
          <a:bodyPr vert="horz" wrap="square" lIns="0" tIns="31114" rIns="0" bIns="0" rtlCol="0">
            <a:spAutoFit/>
          </a:bodyPr>
          <a:lstStyle/>
          <a:p>
            <a:pPr marL="413384" indent="-400685">
              <a:lnSpc>
                <a:spcPct val="100000"/>
              </a:lnSpc>
              <a:spcBef>
                <a:spcPts val="244"/>
              </a:spcBef>
              <a:buClr>
                <a:srgbClr val="D37A21"/>
              </a:buClr>
              <a:buAutoNum type="romanUcPeriod" startAt="4"/>
              <a:tabLst>
                <a:tab pos="413384" algn="l"/>
              </a:tabLst>
            </a:pPr>
            <a:r>
              <a:rPr sz="1200" b="1" dirty="0">
                <a:latin typeface="Calibri"/>
                <a:cs typeface="Calibri"/>
              </a:rPr>
              <a:t>Information</a:t>
            </a:r>
            <a:r>
              <a:rPr sz="1200" b="1" spc="-50" dirty="0">
                <a:latin typeface="Calibri"/>
                <a:cs typeface="Calibri"/>
              </a:rPr>
              <a:t> </a:t>
            </a:r>
            <a:r>
              <a:rPr sz="1200" b="1" spc="-20" dirty="0">
                <a:latin typeface="Calibri"/>
                <a:cs typeface="Calibri"/>
              </a:rPr>
              <a:t>Items</a:t>
            </a:r>
            <a:endParaRPr sz="1200">
              <a:latin typeface="Calibri"/>
              <a:cs typeface="Calibri"/>
            </a:endParaRPr>
          </a:p>
          <a:p>
            <a:pPr marL="870585" lvl="1" indent="-457200">
              <a:lnSpc>
                <a:spcPct val="100000"/>
              </a:lnSpc>
              <a:spcBef>
                <a:spcPts val="140"/>
              </a:spcBef>
              <a:buFont typeface="Calibri"/>
              <a:buAutoNum type="alphaLcPeriod"/>
              <a:tabLst>
                <a:tab pos="870585" algn="l"/>
              </a:tabLst>
            </a:pPr>
            <a:r>
              <a:rPr sz="1200" b="1" dirty="0">
                <a:latin typeface="Calibri"/>
                <a:cs typeface="Calibri"/>
              </a:rPr>
              <a:t>Principal’s</a:t>
            </a:r>
            <a:r>
              <a:rPr sz="1200" b="1" spc="-65" dirty="0">
                <a:latin typeface="Calibri"/>
                <a:cs typeface="Calibri"/>
              </a:rPr>
              <a:t> </a:t>
            </a:r>
            <a:r>
              <a:rPr sz="1200" b="1" spc="-10" dirty="0">
                <a:latin typeface="Calibri"/>
                <a:cs typeface="Calibri"/>
              </a:rPr>
              <a:t>Report</a:t>
            </a:r>
            <a:endParaRPr sz="1200">
              <a:latin typeface="Calibri"/>
              <a:cs typeface="Calibri"/>
            </a:endParaRPr>
          </a:p>
          <a:p>
            <a:pPr marL="413384" indent="-400685">
              <a:lnSpc>
                <a:spcPct val="100000"/>
              </a:lnSpc>
              <a:spcBef>
                <a:spcPts val="135"/>
              </a:spcBef>
              <a:buClr>
                <a:srgbClr val="D37A21"/>
              </a:buClr>
              <a:buAutoNum type="romanUcPeriod" startAt="4"/>
              <a:tabLst>
                <a:tab pos="413384" algn="l"/>
              </a:tabLst>
            </a:pPr>
            <a:r>
              <a:rPr sz="1200" b="1" spc="-10" dirty="0">
                <a:latin typeface="Calibri"/>
                <a:cs typeface="Calibri"/>
              </a:rPr>
              <a:t>Announcements</a:t>
            </a:r>
            <a:endParaRPr sz="1200">
              <a:latin typeface="Calibri"/>
              <a:cs typeface="Calibri"/>
            </a:endParaRPr>
          </a:p>
          <a:p>
            <a:pPr marL="413384" indent="-400685">
              <a:lnSpc>
                <a:spcPct val="100000"/>
              </a:lnSpc>
              <a:spcBef>
                <a:spcPts val="145"/>
              </a:spcBef>
              <a:buClr>
                <a:srgbClr val="D37A21"/>
              </a:buClr>
              <a:buAutoNum type="romanUcPeriod" startAt="4"/>
              <a:tabLst>
                <a:tab pos="413384" algn="l"/>
              </a:tabLst>
            </a:pPr>
            <a:r>
              <a:rPr sz="1200" b="1" dirty="0">
                <a:latin typeface="Calibri"/>
                <a:cs typeface="Calibri"/>
              </a:rPr>
              <a:t>Public</a:t>
            </a:r>
            <a:r>
              <a:rPr sz="1200" b="1" spc="-45" dirty="0">
                <a:latin typeface="Calibri"/>
                <a:cs typeface="Calibri"/>
              </a:rPr>
              <a:t> </a:t>
            </a:r>
            <a:r>
              <a:rPr sz="1200" b="1" spc="-10" dirty="0">
                <a:latin typeface="Calibri"/>
                <a:cs typeface="Calibri"/>
              </a:rPr>
              <a:t>Comment</a:t>
            </a:r>
            <a:endParaRPr sz="1200">
              <a:latin typeface="Calibri"/>
              <a:cs typeface="Calibri"/>
            </a:endParaRPr>
          </a:p>
          <a:p>
            <a:pPr marL="413384" indent="-400685">
              <a:lnSpc>
                <a:spcPct val="100000"/>
              </a:lnSpc>
              <a:spcBef>
                <a:spcPts val="145"/>
              </a:spcBef>
              <a:buClr>
                <a:srgbClr val="D37A21"/>
              </a:buClr>
              <a:buAutoNum type="romanUcPeriod" startAt="4"/>
              <a:tabLst>
                <a:tab pos="413384" algn="l"/>
              </a:tabLst>
            </a:pPr>
            <a:r>
              <a:rPr sz="1200" b="1" spc="-10" dirty="0">
                <a:latin typeface="Calibri"/>
                <a:cs typeface="Calibri"/>
              </a:rPr>
              <a:t>Adjournment</a:t>
            </a:r>
            <a:endParaRPr sz="12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3533" y="1737867"/>
            <a:ext cx="9967595" cy="0"/>
          </a:xfrm>
          <a:custGeom>
            <a:avLst/>
            <a:gdLst/>
            <a:ahLst/>
            <a:cxnLst/>
            <a:rect l="l" t="t" r="r" b="b"/>
            <a:pathLst>
              <a:path w="9967595">
                <a:moveTo>
                  <a:pt x="0" y="0"/>
                </a:moveTo>
                <a:lnTo>
                  <a:pt x="9966972" y="0"/>
                </a:lnTo>
              </a:path>
            </a:pathLst>
          </a:custGeom>
          <a:ln w="9525">
            <a:solidFill>
              <a:srgbClr val="0D85AB"/>
            </a:solidFill>
          </a:ln>
        </p:spPr>
        <p:txBody>
          <a:bodyPr wrap="square" lIns="0" tIns="0" rIns="0" bIns="0" rtlCol="0"/>
          <a:lstStyle/>
          <a:p>
            <a:endParaRPr/>
          </a:p>
        </p:txBody>
      </p:sp>
      <p:pic>
        <p:nvPicPr>
          <p:cNvPr id="3" name="object 3"/>
          <p:cNvPicPr/>
          <p:nvPr/>
        </p:nvPicPr>
        <p:blipFill>
          <a:blip r:embed="rId2" cstate="print"/>
          <a:stretch>
            <a:fillRect/>
          </a:stretch>
        </p:blipFill>
        <p:spPr>
          <a:xfrm>
            <a:off x="9989327" y="731161"/>
            <a:ext cx="1139685" cy="644375"/>
          </a:xfrm>
          <a:prstGeom prst="rect">
            <a:avLst/>
          </a:prstGeom>
        </p:spPr>
      </p:pic>
      <p:sp>
        <p:nvSpPr>
          <p:cNvPr id="4" name="object 4"/>
          <p:cNvSpPr txBox="1">
            <a:spLocks noGrp="1"/>
          </p:cNvSpPr>
          <p:nvPr>
            <p:ph type="title"/>
          </p:nvPr>
        </p:nvSpPr>
        <p:spPr>
          <a:prstGeom prst="rect">
            <a:avLst/>
          </a:prstGeom>
        </p:spPr>
        <p:txBody>
          <a:bodyPr vert="horz" wrap="square" lIns="0" tIns="518922" rIns="0" bIns="0" rtlCol="0">
            <a:spAutoFit/>
          </a:bodyPr>
          <a:lstStyle/>
          <a:p>
            <a:pPr marL="497205">
              <a:lnSpc>
                <a:spcPct val="100000"/>
              </a:lnSpc>
              <a:spcBef>
                <a:spcPts val="100"/>
              </a:spcBef>
            </a:pPr>
            <a:r>
              <a:rPr dirty="0"/>
              <a:t>Roll</a:t>
            </a:r>
            <a:r>
              <a:rPr spc="-75" dirty="0"/>
              <a:t> </a:t>
            </a:r>
            <a:r>
              <a:rPr spc="-20" dirty="0"/>
              <a:t>Call</a:t>
            </a:r>
          </a:p>
        </p:txBody>
      </p:sp>
      <p:graphicFrame>
        <p:nvGraphicFramePr>
          <p:cNvPr id="5" name="object 5"/>
          <p:cNvGraphicFramePr>
            <a:graphicFrameLocks noGrp="1"/>
          </p:cNvGraphicFramePr>
          <p:nvPr/>
        </p:nvGraphicFramePr>
        <p:xfrm>
          <a:off x="3151251" y="2339213"/>
          <a:ext cx="5937250" cy="2997835"/>
        </p:xfrm>
        <a:graphic>
          <a:graphicData uri="http://schemas.openxmlformats.org/drawingml/2006/table">
            <a:tbl>
              <a:tblPr firstRow="1" bandRow="1">
                <a:tableStyleId>{2D5ABB26-0587-4C30-8999-92F81FD0307C}</a:tableStyleId>
              </a:tblPr>
              <a:tblGrid>
                <a:gridCol w="2282825">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711325">
                  <a:extLst>
                    <a:ext uri="{9D8B030D-6E8A-4147-A177-3AD203B41FA5}">
                      <a16:colId xmlns:a16="http://schemas.microsoft.com/office/drawing/2014/main" val="20002"/>
                    </a:ext>
                  </a:extLst>
                </a:gridCol>
              </a:tblGrid>
              <a:tr h="216535">
                <a:tc>
                  <a:txBody>
                    <a:bodyPr/>
                    <a:lstStyle/>
                    <a:p>
                      <a:pPr algn="ctr">
                        <a:lnSpc>
                          <a:spcPts val="1605"/>
                        </a:lnSpc>
                      </a:pPr>
                      <a:r>
                        <a:rPr sz="1400" spc="-20" dirty="0">
                          <a:latin typeface="Arial"/>
                          <a:cs typeface="Arial"/>
                        </a:rPr>
                        <a:t>Role</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1470">
                        <a:lnSpc>
                          <a:spcPts val="1605"/>
                        </a:lnSpc>
                      </a:pPr>
                      <a:r>
                        <a:rPr sz="1400" dirty="0">
                          <a:latin typeface="Arial"/>
                          <a:cs typeface="Arial"/>
                        </a:rPr>
                        <a:t>Name</a:t>
                      </a:r>
                      <a:r>
                        <a:rPr sz="1400" spc="-25" dirty="0">
                          <a:latin typeface="Arial"/>
                          <a:cs typeface="Arial"/>
                        </a:rPr>
                        <a:t> </a:t>
                      </a:r>
                      <a:r>
                        <a:rPr sz="1200" dirty="0">
                          <a:latin typeface="Arial"/>
                          <a:cs typeface="Arial"/>
                        </a:rPr>
                        <a:t>(or</a:t>
                      </a:r>
                      <a:r>
                        <a:rPr sz="1200" spc="-5" dirty="0">
                          <a:latin typeface="Arial"/>
                          <a:cs typeface="Arial"/>
                        </a:rPr>
                        <a:t> </a:t>
                      </a:r>
                      <a:r>
                        <a:rPr sz="1200" spc="-10" dirty="0">
                          <a:latin typeface="Arial"/>
                          <a:cs typeface="Arial"/>
                        </a:rPr>
                        <a:t>Vacant)</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4145">
                        <a:lnSpc>
                          <a:spcPts val="1605"/>
                        </a:lnSpc>
                      </a:pPr>
                      <a:r>
                        <a:rPr sz="1400" dirty="0">
                          <a:latin typeface="Arial"/>
                          <a:cs typeface="Arial"/>
                        </a:rPr>
                        <a:t>Present</a:t>
                      </a:r>
                      <a:r>
                        <a:rPr sz="1400" spc="-40" dirty="0">
                          <a:latin typeface="Arial"/>
                          <a:cs typeface="Arial"/>
                        </a:rPr>
                        <a:t> </a:t>
                      </a:r>
                      <a:r>
                        <a:rPr sz="1400" dirty="0">
                          <a:latin typeface="Arial"/>
                          <a:cs typeface="Arial"/>
                        </a:rPr>
                        <a:t>or</a:t>
                      </a:r>
                      <a:r>
                        <a:rPr sz="1400" spc="-10" dirty="0">
                          <a:latin typeface="Arial"/>
                          <a:cs typeface="Arial"/>
                        </a:rPr>
                        <a:t> Absent</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85420">
                <a:tc>
                  <a:txBody>
                    <a:bodyPr/>
                    <a:lstStyle/>
                    <a:p>
                      <a:pPr marL="68580">
                        <a:lnSpc>
                          <a:spcPts val="1365"/>
                        </a:lnSpc>
                      </a:pPr>
                      <a:r>
                        <a:rPr sz="1200" spc="-10" dirty="0">
                          <a:latin typeface="Arial"/>
                          <a:cs typeface="Arial"/>
                        </a:rPr>
                        <a:t>Parent/Guardian</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Chizelle</a:t>
                      </a:r>
                      <a:r>
                        <a:rPr sz="1200" spc="-40" dirty="0">
                          <a:latin typeface="Arial"/>
                          <a:cs typeface="Arial"/>
                        </a:rPr>
                        <a:t> </a:t>
                      </a:r>
                      <a:r>
                        <a:rPr sz="1200" spc="-10" dirty="0">
                          <a:latin typeface="Arial"/>
                          <a:cs typeface="Arial"/>
                        </a:rPr>
                        <a:t>Archie</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85420">
                <a:tc>
                  <a:txBody>
                    <a:bodyPr/>
                    <a:lstStyle/>
                    <a:p>
                      <a:pPr marL="68580">
                        <a:lnSpc>
                          <a:spcPts val="1365"/>
                        </a:lnSpc>
                      </a:pPr>
                      <a:r>
                        <a:rPr sz="1200" spc="-10" dirty="0">
                          <a:latin typeface="Arial"/>
                          <a:cs typeface="Arial"/>
                        </a:rPr>
                        <a:t>Business</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Sharyl</a:t>
                      </a:r>
                      <a:r>
                        <a:rPr sz="1200" spc="-45" dirty="0">
                          <a:latin typeface="Arial"/>
                          <a:cs typeface="Arial"/>
                        </a:rPr>
                        <a:t> </a:t>
                      </a:r>
                      <a:r>
                        <a:rPr sz="1200" spc="-10" dirty="0">
                          <a:latin typeface="Arial"/>
                          <a:cs typeface="Arial"/>
                        </a:rPr>
                        <a:t>Chatman</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85420">
                <a:tc>
                  <a:txBody>
                    <a:bodyPr/>
                    <a:lstStyle/>
                    <a:p>
                      <a:pPr marL="68580">
                        <a:lnSpc>
                          <a:spcPts val="1365"/>
                        </a:lnSpc>
                      </a:pPr>
                      <a:r>
                        <a:rPr sz="1200" spc="-10" dirty="0">
                          <a:latin typeface="Arial"/>
                          <a:cs typeface="Arial"/>
                        </a:rPr>
                        <a:t>Business</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William</a:t>
                      </a:r>
                      <a:r>
                        <a:rPr sz="1200" spc="-45" dirty="0">
                          <a:latin typeface="Arial"/>
                          <a:cs typeface="Arial"/>
                        </a:rPr>
                        <a:t> </a:t>
                      </a:r>
                      <a:r>
                        <a:rPr sz="1200" spc="-10" dirty="0">
                          <a:latin typeface="Arial"/>
                          <a:cs typeface="Arial"/>
                        </a:rPr>
                        <a:t>Smith</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85420">
                <a:tc>
                  <a:txBody>
                    <a:bodyPr/>
                    <a:lstStyle/>
                    <a:p>
                      <a:pPr marL="68580">
                        <a:lnSpc>
                          <a:spcPts val="1365"/>
                        </a:lnSpc>
                      </a:pPr>
                      <a:r>
                        <a:rPr sz="1200" spc="-10" dirty="0">
                          <a:latin typeface="Arial"/>
                          <a:cs typeface="Arial"/>
                        </a:rPr>
                        <a:t>Business</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Sarah</a:t>
                      </a:r>
                      <a:r>
                        <a:rPr sz="1200" spc="-30" dirty="0">
                          <a:latin typeface="Arial"/>
                          <a:cs typeface="Arial"/>
                        </a:rPr>
                        <a:t> </a:t>
                      </a:r>
                      <a:r>
                        <a:rPr sz="1200" spc="-10" dirty="0">
                          <a:latin typeface="Arial"/>
                          <a:cs typeface="Arial"/>
                        </a:rPr>
                        <a:t>Bontrager</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85420">
                <a:tc>
                  <a:txBody>
                    <a:bodyPr/>
                    <a:lstStyle/>
                    <a:p>
                      <a:pPr marL="68580">
                        <a:lnSpc>
                          <a:spcPts val="1365"/>
                        </a:lnSpc>
                      </a:pPr>
                      <a:r>
                        <a:rPr sz="1200" spc="-10" dirty="0">
                          <a:latin typeface="Arial"/>
                          <a:cs typeface="Arial"/>
                        </a:rPr>
                        <a:t>Business</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Brian</a:t>
                      </a:r>
                      <a:r>
                        <a:rPr sz="1200" spc="-35" dirty="0">
                          <a:latin typeface="Arial"/>
                          <a:cs typeface="Arial"/>
                        </a:rPr>
                        <a:t> </a:t>
                      </a:r>
                      <a:r>
                        <a:rPr sz="1200" spc="-20" dirty="0">
                          <a:latin typeface="Arial"/>
                          <a:cs typeface="Arial"/>
                        </a:rPr>
                        <a:t>Shea</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185420">
                <a:tc>
                  <a:txBody>
                    <a:bodyPr/>
                    <a:lstStyle/>
                    <a:p>
                      <a:pPr marL="68580">
                        <a:lnSpc>
                          <a:spcPts val="1365"/>
                        </a:lnSpc>
                      </a:pPr>
                      <a:r>
                        <a:rPr sz="1200" spc="-10" dirty="0">
                          <a:latin typeface="Arial"/>
                          <a:cs typeface="Arial"/>
                        </a:rPr>
                        <a:t>Business</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Patricia</a:t>
                      </a:r>
                      <a:r>
                        <a:rPr sz="1200" spc="-55" dirty="0">
                          <a:latin typeface="Arial"/>
                          <a:cs typeface="Arial"/>
                        </a:rPr>
                        <a:t> </a:t>
                      </a:r>
                      <a:r>
                        <a:rPr sz="1200" spc="-10" dirty="0">
                          <a:latin typeface="Arial"/>
                          <a:cs typeface="Arial"/>
                        </a:rPr>
                        <a:t>Horton</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185420">
                <a:tc>
                  <a:txBody>
                    <a:bodyPr/>
                    <a:lstStyle/>
                    <a:p>
                      <a:pPr marL="68580">
                        <a:lnSpc>
                          <a:spcPts val="1365"/>
                        </a:lnSpc>
                      </a:pPr>
                      <a:r>
                        <a:rPr sz="1200" dirty="0">
                          <a:latin typeface="Arial"/>
                          <a:cs typeface="Arial"/>
                        </a:rPr>
                        <a:t>Metro</a:t>
                      </a:r>
                      <a:r>
                        <a:rPr sz="1200" spc="-35" dirty="0">
                          <a:latin typeface="Arial"/>
                          <a:cs typeface="Arial"/>
                        </a:rPr>
                        <a:t> </a:t>
                      </a:r>
                      <a:r>
                        <a:rPr sz="1200" dirty="0">
                          <a:latin typeface="Arial"/>
                          <a:cs typeface="Arial"/>
                        </a:rPr>
                        <a:t>Atlanta</a:t>
                      </a:r>
                      <a:r>
                        <a:rPr sz="1200" spc="-35" dirty="0">
                          <a:latin typeface="Arial"/>
                          <a:cs typeface="Arial"/>
                        </a:rPr>
                        <a:t> </a:t>
                      </a:r>
                      <a:r>
                        <a:rPr sz="1200" spc="-10" dirty="0">
                          <a:latin typeface="Arial"/>
                          <a:cs typeface="Arial"/>
                        </a:rPr>
                        <a:t>Chamber</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Tim</a:t>
                      </a:r>
                      <a:r>
                        <a:rPr sz="1200" spc="-10" dirty="0">
                          <a:latin typeface="Arial"/>
                          <a:cs typeface="Arial"/>
                        </a:rPr>
                        <a:t> Cairl</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185420">
                <a:tc>
                  <a:txBody>
                    <a:bodyPr/>
                    <a:lstStyle/>
                    <a:p>
                      <a:pPr marL="68580">
                        <a:lnSpc>
                          <a:spcPts val="1365"/>
                        </a:lnSpc>
                      </a:pPr>
                      <a:r>
                        <a:rPr sz="1200" spc="-10" dirty="0">
                          <a:latin typeface="Arial"/>
                          <a:cs typeface="Arial"/>
                        </a:rPr>
                        <a:t>Secondary</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Dwionne</a:t>
                      </a:r>
                      <a:r>
                        <a:rPr sz="1200" spc="-60" dirty="0">
                          <a:latin typeface="Arial"/>
                          <a:cs typeface="Arial"/>
                        </a:rPr>
                        <a:t> </a:t>
                      </a:r>
                      <a:r>
                        <a:rPr sz="1200" spc="-10" dirty="0">
                          <a:latin typeface="Arial"/>
                          <a:cs typeface="Arial"/>
                        </a:rPr>
                        <a:t>Freeman</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185420">
                <a:tc>
                  <a:txBody>
                    <a:bodyPr/>
                    <a:lstStyle/>
                    <a:p>
                      <a:pPr marL="68580">
                        <a:lnSpc>
                          <a:spcPts val="1365"/>
                        </a:lnSpc>
                      </a:pPr>
                      <a:r>
                        <a:rPr sz="1200" spc="-10" dirty="0">
                          <a:latin typeface="Arial"/>
                          <a:cs typeface="Arial"/>
                        </a:rPr>
                        <a:t>Secondary</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Shelly</a:t>
                      </a:r>
                      <a:r>
                        <a:rPr sz="1200" spc="-30" dirty="0">
                          <a:latin typeface="Arial"/>
                          <a:cs typeface="Arial"/>
                        </a:rPr>
                        <a:t> </a:t>
                      </a:r>
                      <a:r>
                        <a:rPr sz="1200" spc="-10" dirty="0">
                          <a:latin typeface="Arial"/>
                          <a:cs typeface="Arial"/>
                        </a:rPr>
                        <a:t>Goodrum</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185420">
                <a:tc>
                  <a:txBody>
                    <a:bodyPr/>
                    <a:lstStyle/>
                    <a:p>
                      <a:pPr marL="68580">
                        <a:lnSpc>
                          <a:spcPts val="1365"/>
                        </a:lnSpc>
                      </a:pPr>
                      <a:r>
                        <a:rPr sz="1200" spc="-10" dirty="0">
                          <a:latin typeface="Arial"/>
                          <a:cs typeface="Arial"/>
                        </a:rPr>
                        <a:t>Post-</a:t>
                      </a:r>
                      <a:r>
                        <a:rPr sz="1200" dirty="0">
                          <a:latin typeface="Arial"/>
                          <a:cs typeface="Arial"/>
                        </a:rPr>
                        <a:t>Secondary</a:t>
                      </a:r>
                      <a:r>
                        <a:rPr sz="1200" spc="-50" dirty="0">
                          <a:latin typeface="Arial"/>
                          <a:cs typeface="Arial"/>
                        </a:rPr>
                        <a:t> </a:t>
                      </a:r>
                      <a:r>
                        <a:rPr sz="1200" spc="-10" dirty="0">
                          <a:latin typeface="Arial"/>
                          <a:cs typeface="Arial"/>
                        </a:rPr>
                        <a:t>Representative</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Sonya</a:t>
                      </a:r>
                      <a:r>
                        <a:rPr sz="1200" spc="-5" dirty="0">
                          <a:latin typeface="Arial"/>
                          <a:cs typeface="Arial"/>
                        </a:rPr>
                        <a:t> </a:t>
                      </a:r>
                      <a:r>
                        <a:rPr sz="1200" spc="-10" dirty="0">
                          <a:latin typeface="Arial"/>
                          <a:cs typeface="Arial"/>
                        </a:rPr>
                        <a:t>McCoy-Wilson</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185420">
                <a:tc>
                  <a:txBody>
                    <a:bodyPr/>
                    <a:lstStyle/>
                    <a:p>
                      <a:pPr marL="68580">
                        <a:lnSpc>
                          <a:spcPts val="1365"/>
                        </a:lnSpc>
                      </a:pPr>
                      <a:r>
                        <a:rPr sz="1200" spc="-10" dirty="0">
                          <a:latin typeface="Arial"/>
                          <a:cs typeface="Arial"/>
                        </a:rPr>
                        <a:t>Post-</a:t>
                      </a:r>
                      <a:r>
                        <a:rPr sz="1200" dirty="0">
                          <a:latin typeface="Arial"/>
                          <a:cs typeface="Arial"/>
                        </a:rPr>
                        <a:t>Secondary</a:t>
                      </a:r>
                      <a:r>
                        <a:rPr sz="1200" spc="-45" dirty="0">
                          <a:latin typeface="Arial"/>
                          <a:cs typeface="Arial"/>
                        </a:rPr>
                        <a:t> </a:t>
                      </a:r>
                      <a:r>
                        <a:rPr sz="1200" spc="-10" dirty="0">
                          <a:latin typeface="Arial"/>
                          <a:cs typeface="Arial"/>
                        </a:rPr>
                        <a:t>Representative</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Niya</a:t>
                      </a:r>
                      <a:r>
                        <a:rPr sz="1200" spc="-35" dirty="0">
                          <a:latin typeface="Arial"/>
                          <a:cs typeface="Arial"/>
                        </a:rPr>
                        <a:t> </a:t>
                      </a:r>
                      <a:r>
                        <a:rPr sz="1200" spc="-20" dirty="0">
                          <a:latin typeface="Arial"/>
                          <a:cs typeface="Arial"/>
                        </a:rPr>
                        <a:t>Eady</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185420">
                <a:tc>
                  <a:txBody>
                    <a:bodyPr/>
                    <a:lstStyle/>
                    <a:p>
                      <a:pPr marL="68580">
                        <a:lnSpc>
                          <a:spcPts val="1365"/>
                        </a:lnSpc>
                      </a:pPr>
                      <a:r>
                        <a:rPr sz="1200" spc="-10" dirty="0">
                          <a:latin typeface="Arial"/>
                          <a:cs typeface="Arial"/>
                        </a:rPr>
                        <a:t>Ex-Officio</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Katie</a:t>
                      </a:r>
                      <a:r>
                        <a:rPr sz="1200" spc="-40" dirty="0">
                          <a:latin typeface="Arial"/>
                          <a:cs typeface="Arial"/>
                        </a:rPr>
                        <a:t> </a:t>
                      </a:r>
                      <a:r>
                        <a:rPr sz="1200" spc="-10" dirty="0">
                          <a:latin typeface="Arial"/>
                          <a:cs typeface="Arial"/>
                        </a:rPr>
                        <a:t>Howard</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185420">
                <a:tc>
                  <a:txBody>
                    <a:bodyPr/>
                    <a:lstStyle/>
                    <a:p>
                      <a:pPr marL="68580">
                        <a:lnSpc>
                          <a:spcPts val="1365"/>
                        </a:lnSpc>
                      </a:pPr>
                      <a:r>
                        <a:rPr sz="1200" spc="-10" dirty="0">
                          <a:latin typeface="Arial"/>
                          <a:cs typeface="Arial"/>
                        </a:rPr>
                        <a:t>Ex-Officio</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Tasharah</a:t>
                      </a:r>
                      <a:r>
                        <a:rPr sz="1200" spc="-60" dirty="0">
                          <a:latin typeface="Arial"/>
                          <a:cs typeface="Arial"/>
                        </a:rPr>
                        <a:t> </a:t>
                      </a:r>
                      <a:r>
                        <a:rPr sz="1200" spc="-10" dirty="0">
                          <a:latin typeface="Arial"/>
                          <a:cs typeface="Arial"/>
                        </a:rPr>
                        <a:t>Wilson</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185420">
                <a:tc>
                  <a:txBody>
                    <a:bodyPr/>
                    <a:lstStyle/>
                    <a:p>
                      <a:pPr marL="68580">
                        <a:lnSpc>
                          <a:spcPts val="1365"/>
                        </a:lnSpc>
                      </a:pPr>
                      <a:r>
                        <a:rPr sz="1200" spc="-10" dirty="0">
                          <a:latin typeface="Arial"/>
                          <a:cs typeface="Arial"/>
                        </a:rPr>
                        <a:t>Student</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Wesley</a:t>
                      </a:r>
                      <a:r>
                        <a:rPr sz="1200" spc="-60" dirty="0">
                          <a:latin typeface="Arial"/>
                          <a:cs typeface="Arial"/>
                        </a:rPr>
                        <a:t> </a:t>
                      </a:r>
                      <a:r>
                        <a:rPr sz="1200" dirty="0">
                          <a:latin typeface="Arial"/>
                          <a:cs typeface="Arial"/>
                        </a:rPr>
                        <a:t>Gilliard,</a:t>
                      </a:r>
                      <a:r>
                        <a:rPr sz="1200" spc="-30" dirty="0">
                          <a:latin typeface="Arial"/>
                          <a:cs typeface="Arial"/>
                        </a:rPr>
                        <a:t> </a:t>
                      </a:r>
                      <a:r>
                        <a:rPr sz="1200" spc="-25" dirty="0">
                          <a:latin typeface="Arial"/>
                          <a:cs typeface="Arial"/>
                        </a:rPr>
                        <a:t>Jr.</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185420">
                <a:tc>
                  <a:txBody>
                    <a:bodyPr/>
                    <a:lstStyle/>
                    <a:p>
                      <a:pPr marL="68580">
                        <a:lnSpc>
                          <a:spcPts val="1365"/>
                        </a:lnSpc>
                      </a:pPr>
                      <a:r>
                        <a:rPr sz="1200" spc="-10" dirty="0">
                          <a:latin typeface="Arial"/>
                          <a:cs typeface="Arial"/>
                        </a:rPr>
                        <a:t>Student</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365"/>
                        </a:lnSpc>
                      </a:pPr>
                      <a:r>
                        <a:rPr sz="1200" dirty="0">
                          <a:latin typeface="Arial"/>
                          <a:cs typeface="Arial"/>
                        </a:rPr>
                        <a:t>Rajaa</a:t>
                      </a:r>
                      <a:r>
                        <a:rPr sz="1200" spc="-45" dirty="0">
                          <a:latin typeface="Arial"/>
                          <a:cs typeface="Arial"/>
                        </a:rPr>
                        <a:t> </a:t>
                      </a:r>
                      <a:r>
                        <a:rPr sz="1200" spc="-10" dirty="0">
                          <a:latin typeface="Arial"/>
                          <a:cs typeface="Arial"/>
                        </a:rPr>
                        <a:t>Judah</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04642" y="1730386"/>
            <a:ext cx="4347845" cy="1837055"/>
          </a:xfrm>
          <a:prstGeom prst="rect">
            <a:avLst/>
          </a:prstGeom>
        </p:spPr>
        <p:txBody>
          <a:bodyPr vert="horz" wrap="square" lIns="0" tIns="12700" rIns="0" bIns="0" rtlCol="0">
            <a:spAutoFit/>
          </a:bodyPr>
          <a:lstStyle/>
          <a:p>
            <a:pPr marL="1635760" marR="5080" algn="ctr">
              <a:lnSpc>
                <a:spcPct val="110100"/>
              </a:lnSpc>
              <a:spcBef>
                <a:spcPts val="100"/>
              </a:spcBef>
            </a:pPr>
            <a:r>
              <a:rPr sz="1400" b="1" dirty="0">
                <a:latin typeface="Calibri"/>
                <a:cs typeface="Calibri"/>
              </a:rPr>
              <a:t>Atlanta</a:t>
            </a:r>
            <a:r>
              <a:rPr sz="1400" b="1" spc="-30" dirty="0">
                <a:latin typeface="Calibri"/>
                <a:cs typeface="Calibri"/>
              </a:rPr>
              <a:t> </a:t>
            </a:r>
            <a:r>
              <a:rPr sz="1400" b="1" dirty="0">
                <a:latin typeface="Calibri"/>
                <a:cs typeface="Calibri"/>
              </a:rPr>
              <a:t>College</a:t>
            </a:r>
            <a:r>
              <a:rPr sz="1400" b="1" spc="-30" dirty="0">
                <a:latin typeface="Calibri"/>
                <a:cs typeface="Calibri"/>
              </a:rPr>
              <a:t> </a:t>
            </a:r>
            <a:r>
              <a:rPr sz="1400" b="1" dirty="0">
                <a:latin typeface="Calibri"/>
                <a:cs typeface="Calibri"/>
              </a:rPr>
              <a:t>and</a:t>
            </a:r>
            <a:r>
              <a:rPr sz="1400" b="1" spc="-25" dirty="0">
                <a:latin typeface="Calibri"/>
                <a:cs typeface="Calibri"/>
              </a:rPr>
              <a:t> </a:t>
            </a:r>
            <a:r>
              <a:rPr sz="1400" b="1" dirty="0">
                <a:latin typeface="Calibri"/>
                <a:cs typeface="Calibri"/>
              </a:rPr>
              <a:t>Career</a:t>
            </a:r>
            <a:r>
              <a:rPr sz="1400" b="1" spc="-30" dirty="0">
                <a:latin typeface="Calibri"/>
                <a:cs typeface="Calibri"/>
              </a:rPr>
              <a:t> </a:t>
            </a:r>
            <a:r>
              <a:rPr sz="1400" b="1" spc="-10" dirty="0">
                <a:latin typeface="Calibri"/>
                <a:cs typeface="Calibri"/>
              </a:rPr>
              <a:t>Academy </a:t>
            </a:r>
            <a:r>
              <a:rPr sz="1400" b="1" dirty="0">
                <a:latin typeface="Calibri"/>
                <a:cs typeface="Calibri"/>
              </a:rPr>
              <a:t>Date:</a:t>
            </a:r>
            <a:r>
              <a:rPr sz="1400" b="1" spc="-35" dirty="0">
                <a:latin typeface="Calibri"/>
                <a:cs typeface="Calibri"/>
              </a:rPr>
              <a:t> </a:t>
            </a:r>
            <a:r>
              <a:rPr sz="1400" b="1" dirty="0">
                <a:solidFill>
                  <a:srgbClr val="0083A9"/>
                </a:solidFill>
                <a:latin typeface="Calibri"/>
                <a:cs typeface="Calibri"/>
              </a:rPr>
              <a:t>March</a:t>
            </a:r>
            <a:r>
              <a:rPr sz="1400" b="1" spc="-25" dirty="0">
                <a:solidFill>
                  <a:srgbClr val="0083A9"/>
                </a:solidFill>
                <a:latin typeface="Calibri"/>
                <a:cs typeface="Calibri"/>
              </a:rPr>
              <a:t> </a:t>
            </a:r>
            <a:r>
              <a:rPr sz="1400" b="1" dirty="0">
                <a:solidFill>
                  <a:srgbClr val="0083A9"/>
                </a:solidFill>
                <a:latin typeface="Calibri"/>
                <a:cs typeface="Calibri"/>
              </a:rPr>
              <a:t>13,</a:t>
            </a:r>
            <a:r>
              <a:rPr sz="1400" b="1" spc="-30" dirty="0">
                <a:solidFill>
                  <a:srgbClr val="0083A9"/>
                </a:solidFill>
                <a:latin typeface="Calibri"/>
                <a:cs typeface="Calibri"/>
              </a:rPr>
              <a:t> </a:t>
            </a:r>
            <a:r>
              <a:rPr sz="1400" b="1" spc="-20" dirty="0">
                <a:solidFill>
                  <a:srgbClr val="0083A9"/>
                </a:solidFill>
                <a:latin typeface="Calibri"/>
                <a:cs typeface="Calibri"/>
              </a:rPr>
              <a:t>2025</a:t>
            </a:r>
            <a:endParaRPr sz="1400">
              <a:latin typeface="Calibri"/>
              <a:cs typeface="Calibri"/>
            </a:endParaRPr>
          </a:p>
          <a:p>
            <a:pPr marL="1621155" algn="ctr">
              <a:lnSpc>
                <a:spcPct val="100000"/>
              </a:lnSpc>
              <a:spcBef>
                <a:spcPts val="155"/>
              </a:spcBef>
            </a:pPr>
            <a:r>
              <a:rPr sz="1400" b="1" dirty="0">
                <a:latin typeface="Calibri"/>
                <a:cs typeface="Calibri"/>
              </a:rPr>
              <a:t>Time:</a:t>
            </a:r>
            <a:r>
              <a:rPr sz="1400" b="1" spc="-15" dirty="0">
                <a:latin typeface="Calibri"/>
                <a:cs typeface="Calibri"/>
              </a:rPr>
              <a:t> </a:t>
            </a:r>
            <a:r>
              <a:rPr sz="1400" b="1" dirty="0">
                <a:solidFill>
                  <a:srgbClr val="0083A9"/>
                </a:solidFill>
                <a:latin typeface="Calibri"/>
                <a:cs typeface="Calibri"/>
              </a:rPr>
              <a:t>8</a:t>
            </a:r>
            <a:r>
              <a:rPr sz="1400" b="1" spc="-15" dirty="0">
                <a:solidFill>
                  <a:srgbClr val="0083A9"/>
                </a:solidFill>
                <a:latin typeface="Calibri"/>
                <a:cs typeface="Calibri"/>
              </a:rPr>
              <a:t> </a:t>
            </a:r>
            <a:r>
              <a:rPr sz="1400" b="1" spc="-20" dirty="0">
                <a:solidFill>
                  <a:srgbClr val="0083A9"/>
                </a:solidFill>
                <a:latin typeface="Calibri"/>
                <a:cs typeface="Calibri"/>
              </a:rPr>
              <a:t>a.m.</a:t>
            </a:r>
            <a:endParaRPr sz="1400">
              <a:latin typeface="Calibri"/>
              <a:cs typeface="Calibri"/>
            </a:endParaRPr>
          </a:p>
          <a:p>
            <a:pPr marL="1621790" algn="ctr">
              <a:lnSpc>
                <a:spcPct val="100000"/>
              </a:lnSpc>
              <a:spcBef>
                <a:spcPts val="165"/>
              </a:spcBef>
            </a:pPr>
            <a:r>
              <a:rPr sz="1400" b="1" dirty="0">
                <a:latin typeface="Calibri"/>
                <a:cs typeface="Calibri"/>
              </a:rPr>
              <a:t>Location:</a:t>
            </a:r>
            <a:r>
              <a:rPr sz="1400" b="1" spc="-40" dirty="0">
                <a:latin typeface="Calibri"/>
                <a:cs typeface="Calibri"/>
              </a:rPr>
              <a:t> </a:t>
            </a:r>
            <a:r>
              <a:rPr sz="1400" b="1" dirty="0">
                <a:solidFill>
                  <a:srgbClr val="0083A9"/>
                </a:solidFill>
                <a:latin typeface="Calibri"/>
                <a:cs typeface="Calibri"/>
              </a:rPr>
              <a:t>1090</a:t>
            </a:r>
            <a:r>
              <a:rPr sz="1400" b="1" spc="-50" dirty="0">
                <a:solidFill>
                  <a:srgbClr val="0083A9"/>
                </a:solidFill>
                <a:latin typeface="Calibri"/>
                <a:cs typeface="Calibri"/>
              </a:rPr>
              <a:t> </a:t>
            </a:r>
            <a:r>
              <a:rPr sz="1400" b="1" dirty="0">
                <a:solidFill>
                  <a:srgbClr val="0083A9"/>
                </a:solidFill>
                <a:latin typeface="Calibri"/>
                <a:cs typeface="Calibri"/>
              </a:rPr>
              <a:t>Windsor</a:t>
            </a:r>
            <a:r>
              <a:rPr sz="1400" b="1" spc="-40" dirty="0">
                <a:solidFill>
                  <a:srgbClr val="0083A9"/>
                </a:solidFill>
                <a:latin typeface="Calibri"/>
                <a:cs typeface="Calibri"/>
              </a:rPr>
              <a:t> </a:t>
            </a:r>
            <a:r>
              <a:rPr sz="1400" b="1" dirty="0">
                <a:solidFill>
                  <a:srgbClr val="0083A9"/>
                </a:solidFill>
                <a:latin typeface="Calibri"/>
                <a:cs typeface="Calibri"/>
              </a:rPr>
              <a:t>Street</a:t>
            </a:r>
            <a:r>
              <a:rPr sz="1400" b="1" spc="-40" dirty="0">
                <a:solidFill>
                  <a:srgbClr val="0083A9"/>
                </a:solidFill>
                <a:latin typeface="Calibri"/>
                <a:cs typeface="Calibri"/>
              </a:rPr>
              <a:t> </a:t>
            </a:r>
            <a:r>
              <a:rPr sz="1400" b="1" spc="-25" dirty="0">
                <a:solidFill>
                  <a:srgbClr val="0083A9"/>
                </a:solidFill>
                <a:latin typeface="Calibri"/>
                <a:cs typeface="Calibri"/>
              </a:rPr>
              <a:t>SW</a:t>
            </a:r>
            <a:endParaRPr sz="1400">
              <a:latin typeface="Calibri"/>
              <a:cs typeface="Calibri"/>
            </a:endParaRPr>
          </a:p>
          <a:p>
            <a:pPr>
              <a:lnSpc>
                <a:spcPct val="100000"/>
              </a:lnSpc>
              <a:spcBef>
                <a:spcPts val="560"/>
              </a:spcBef>
            </a:pPr>
            <a:endParaRPr sz="1400">
              <a:latin typeface="Calibri"/>
              <a:cs typeface="Calibri"/>
            </a:endParaRPr>
          </a:p>
          <a:p>
            <a:pPr marL="413384" indent="-400685">
              <a:lnSpc>
                <a:spcPct val="100000"/>
              </a:lnSpc>
              <a:buClr>
                <a:srgbClr val="D37A21"/>
              </a:buClr>
              <a:buAutoNum type="romanUcPeriod"/>
              <a:tabLst>
                <a:tab pos="413384" algn="l"/>
              </a:tabLst>
            </a:pPr>
            <a:r>
              <a:rPr sz="1200" b="1" dirty="0">
                <a:latin typeface="Calibri"/>
                <a:cs typeface="Calibri"/>
              </a:rPr>
              <a:t>Call</a:t>
            </a:r>
            <a:r>
              <a:rPr sz="1200" b="1" spc="-15" dirty="0">
                <a:latin typeface="Calibri"/>
                <a:cs typeface="Calibri"/>
              </a:rPr>
              <a:t> </a:t>
            </a:r>
            <a:r>
              <a:rPr sz="1200" b="1" dirty="0">
                <a:latin typeface="Calibri"/>
                <a:cs typeface="Calibri"/>
              </a:rPr>
              <a:t>to</a:t>
            </a:r>
            <a:r>
              <a:rPr sz="1200" b="1" spc="-10" dirty="0">
                <a:latin typeface="Calibri"/>
                <a:cs typeface="Calibri"/>
              </a:rPr>
              <a:t> order</a:t>
            </a:r>
            <a:endParaRPr sz="1200">
              <a:latin typeface="Calibri"/>
              <a:cs typeface="Calibri"/>
            </a:endParaRPr>
          </a:p>
          <a:p>
            <a:pPr marL="413384" indent="-400685">
              <a:lnSpc>
                <a:spcPct val="100000"/>
              </a:lnSpc>
              <a:spcBef>
                <a:spcPts val="145"/>
              </a:spcBef>
              <a:buClr>
                <a:srgbClr val="D37A21"/>
              </a:buClr>
              <a:buAutoNum type="romanUcPeriod"/>
              <a:tabLst>
                <a:tab pos="413384" algn="l"/>
              </a:tabLst>
            </a:pPr>
            <a:r>
              <a:rPr sz="1200" b="1" dirty="0">
                <a:latin typeface="Calibri"/>
                <a:cs typeface="Calibri"/>
              </a:rPr>
              <a:t>Roll</a:t>
            </a:r>
            <a:r>
              <a:rPr sz="1200" b="1" spc="-20" dirty="0">
                <a:latin typeface="Calibri"/>
                <a:cs typeface="Calibri"/>
              </a:rPr>
              <a:t> </a:t>
            </a:r>
            <a:r>
              <a:rPr sz="1200" b="1" dirty="0">
                <a:latin typeface="Calibri"/>
                <a:cs typeface="Calibri"/>
              </a:rPr>
              <a:t>Call;</a:t>
            </a:r>
            <a:r>
              <a:rPr sz="1200" b="1" spc="-30" dirty="0">
                <a:latin typeface="Calibri"/>
                <a:cs typeface="Calibri"/>
              </a:rPr>
              <a:t> </a:t>
            </a:r>
            <a:r>
              <a:rPr sz="1200" b="1" dirty="0">
                <a:latin typeface="Calibri"/>
                <a:cs typeface="Calibri"/>
              </a:rPr>
              <a:t>Establish</a:t>
            </a:r>
            <a:r>
              <a:rPr sz="1200" b="1" spc="-25" dirty="0">
                <a:latin typeface="Calibri"/>
                <a:cs typeface="Calibri"/>
              </a:rPr>
              <a:t> </a:t>
            </a:r>
            <a:r>
              <a:rPr sz="1200" b="1" spc="-10" dirty="0">
                <a:latin typeface="Calibri"/>
                <a:cs typeface="Calibri"/>
              </a:rPr>
              <a:t>Quorum</a:t>
            </a:r>
            <a:endParaRPr sz="1200">
              <a:latin typeface="Calibri"/>
              <a:cs typeface="Calibri"/>
            </a:endParaRPr>
          </a:p>
          <a:p>
            <a:pPr marL="413384" indent="-400685">
              <a:lnSpc>
                <a:spcPct val="100000"/>
              </a:lnSpc>
              <a:spcBef>
                <a:spcPts val="145"/>
              </a:spcBef>
              <a:buClr>
                <a:srgbClr val="D37A21"/>
              </a:buClr>
              <a:buAutoNum type="romanUcPeriod"/>
              <a:tabLst>
                <a:tab pos="413384" algn="l"/>
              </a:tabLst>
            </a:pPr>
            <a:r>
              <a:rPr sz="1200" b="1" dirty="0">
                <a:latin typeface="Calibri"/>
                <a:cs typeface="Calibri"/>
              </a:rPr>
              <a:t>Action</a:t>
            </a:r>
            <a:r>
              <a:rPr sz="1200" b="1" spc="-30" dirty="0">
                <a:latin typeface="Calibri"/>
                <a:cs typeface="Calibri"/>
              </a:rPr>
              <a:t> </a:t>
            </a:r>
            <a:r>
              <a:rPr sz="1200" b="1" spc="-10" dirty="0">
                <a:latin typeface="Calibri"/>
                <a:cs typeface="Calibri"/>
              </a:rPr>
              <a:t>Items</a:t>
            </a:r>
            <a:endParaRPr sz="1200">
              <a:latin typeface="Calibri"/>
              <a:cs typeface="Calibri"/>
            </a:endParaRPr>
          </a:p>
        </p:txBody>
      </p:sp>
      <p:sp>
        <p:nvSpPr>
          <p:cNvPr id="3" name="object 3"/>
          <p:cNvSpPr txBox="1"/>
          <p:nvPr/>
        </p:nvSpPr>
        <p:spPr>
          <a:xfrm>
            <a:off x="3505448" y="3542806"/>
            <a:ext cx="145415" cy="425450"/>
          </a:xfrm>
          <a:prstGeom prst="rect">
            <a:avLst/>
          </a:prstGeom>
        </p:spPr>
        <p:txBody>
          <a:bodyPr vert="horz" wrap="square" lIns="0" tIns="29844" rIns="0" bIns="0" rtlCol="0">
            <a:spAutoFit/>
          </a:bodyPr>
          <a:lstStyle/>
          <a:p>
            <a:pPr marL="12700">
              <a:lnSpc>
                <a:spcPct val="100000"/>
              </a:lnSpc>
              <a:spcBef>
                <a:spcPts val="234"/>
              </a:spcBef>
            </a:pPr>
            <a:r>
              <a:rPr sz="1200" spc="-25" dirty="0">
                <a:latin typeface="Calibri"/>
                <a:cs typeface="Calibri"/>
              </a:rPr>
              <a:t>a.</a:t>
            </a:r>
            <a:endParaRPr sz="1200">
              <a:latin typeface="Calibri"/>
              <a:cs typeface="Calibri"/>
            </a:endParaRPr>
          </a:p>
          <a:p>
            <a:pPr marL="12700">
              <a:lnSpc>
                <a:spcPct val="100000"/>
              </a:lnSpc>
              <a:spcBef>
                <a:spcPts val="130"/>
              </a:spcBef>
            </a:pPr>
            <a:r>
              <a:rPr sz="1200" spc="-25" dirty="0">
                <a:latin typeface="Calibri"/>
                <a:cs typeface="Calibri"/>
              </a:rPr>
              <a:t>b.</a:t>
            </a:r>
            <a:endParaRPr sz="1200">
              <a:latin typeface="Calibri"/>
              <a:cs typeface="Calibri"/>
            </a:endParaRPr>
          </a:p>
        </p:txBody>
      </p:sp>
      <p:sp>
        <p:nvSpPr>
          <p:cNvPr id="4" name="object 4"/>
          <p:cNvSpPr txBox="1"/>
          <p:nvPr/>
        </p:nvSpPr>
        <p:spPr>
          <a:xfrm>
            <a:off x="3962948" y="3542807"/>
            <a:ext cx="1906270" cy="425450"/>
          </a:xfrm>
          <a:prstGeom prst="rect">
            <a:avLst/>
          </a:prstGeom>
        </p:spPr>
        <p:txBody>
          <a:bodyPr vert="horz" wrap="square" lIns="0" tIns="29844" rIns="0" bIns="0" rtlCol="0">
            <a:spAutoFit/>
          </a:bodyPr>
          <a:lstStyle/>
          <a:p>
            <a:pPr marL="12700">
              <a:lnSpc>
                <a:spcPct val="100000"/>
              </a:lnSpc>
              <a:spcBef>
                <a:spcPts val="234"/>
              </a:spcBef>
            </a:pPr>
            <a:r>
              <a:rPr sz="1200" b="1" dirty="0">
                <a:latin typeface="Calibri"/>
                <a:cs typeface="Calibri"/>
              </a:rPr>
              <a:t>Approval</a:t>
            </a:r>
            <a:r>
              <a:rPr sz="1200" b="1" spc="-25" dirty="0">
                <a:latin typeface="Calibri"/>
                <a:cs typeface="Calibri"/>
              </a:rPr>
              <a:t> </a:t>
            </a:r>
            <a:r>
              <a:rPr sz="1200" b="1" dirty="0">
                <a:latin typeface="Calibri"/>
                <a:cs typeface="Calibri"/>
              </a:rPr>
              <a:t>of</a:t>
            </a:r>
            <a:r>
              <a:rPr sz="1200" b="1" spc="-30" dirty="0">
                <a:latin typeface="Calibri"/>
                <a:cs typeface="Calibri"/>
              </a:rPr>
              <a:t> </a:t>
            </a:r>
            <a:r>
              <a:rPr sz="1200" b="1" spc="-10" dirty="0">
                <a:latin typeface="Calibri"/>
                <a:cs typeface="Calibri"/>
              </a:rPr>
              <a:t>Agenda</a:t>
            </a:r>
            <a:endParaRPr sz="1200">
              <a:latin typeface="Calibri"/>
              <a:cs typeface="Calibri"/>
            </a:endParaRPr>
          </a:p>
          <a:p>
            <a:pPr marL="12700">
              <a:lnSpc>
                <a:spcPct val="100000"/>
              </a:lnSpc>
              <a:spcBef>
                <a:spcPts val="130"/>
              </a:spcBef>
            </a:pPr>
            <a:r>
              <a:rPr sz="1200" b="1" dirty="0">
                <a:latin typeface="Calibri"/>
                <a:cs typeface="Calibri"/>
              </a:rPr>
              <a:t>Approval</a:t>
            </a:r>
            <a:r>
              <a:rPr sz="1200" b="1" spc="-30" dirty="0">
                <a:latin typeface="Calibri"/>
                <a:cs typeface="Calibri"/>
              </a:rPr>
              <a:t> </a:t>
            </a:r>
            <a:r>
              <a:rPr sz="1200" b="1" dirty="0">
                <a:latin typeface="Calibri"/>
                <a:cs typeface="Calibri"/>
              </a:rPr>
              <a:t>of</a:t>
            </a:r>
            <a:r>
              <a:rPr sz="1200" b="1" spc="-35" dirty="0">
                <a:latin typeface="Calibri"/>
                <a:cs typeface="Calibri"/>
              </a:rPr>
              <a:t> </a:t>
            </a:r>
            <a:r>
              <a:rPr sz="1200" b="1" dirty="0">
                <a:latin typeface="Calibri"/>
                <a:cs typeface="Calibri"/>
              </a:rPr>
              <a:t>Previous</a:t>
            </a:r>
            <a:r>
              <a:rPr sz="1200" b="1" spc="-35" dirty="0">
                <a:latin typeface="Calibri"/>
                <a:cs typeface="Calibri"/>
              </a:rPr>
              <a:t> </a:t>
            </a:r>
            <a:r>
              <a:rPr sz="1200" b="1" spc="-10" dirty="0">
                <a:latin typeface="Calibri"/>
                <a:cs typeface="Calibri"/>
              </a:rPr>
              <a:t>Minutes</a:t>
            </a:r>
            <a:endParaRPr sz="1200">
              <a:latin typeface="Calibri"/>
              <a:cs typeface="Calibri"/>
            </a:endParaRPr>
          </a:p>
        </p:txBody>
      </p:sp>
      <p:sp>
        <p:nvSpPr>
          <p:cNvPr id="5" name="object 5"/>
          <p:cNvSpPr txBox="1"/>
          <p:nvPr/>
        </p:nvSpPr>
        <p:spPr>
          <a:xfrm>
            <a:off x="3104642" y="3942653"/>
            <a:ext cx="2002155" cy="1030605"/>
          </a:xfrm>
          <a:prstGeom prst="rect">
            <a:avLst/>
          </a:prstGeom>
        </p:spPr>
        <p:txBody>
          <a:bodyPr vert="horz" wrap="square" lIns="0" tIns="31114" rIns="0" bIns="0" rtlCol="0">
            <a:spAutoFit/>
          </a:bodyPr>
          <a:lstStyle/>
          <a:p>
            <a:pPr marL="413384" indent="-400685">
              <a:lnSpc>
                <a:spcPct val="100000"/>
              </a:lnSpc>
              <a:spcBef>
                <a:spcPts val="244"/>
              </a:spcBef>
              <a:buClr>
                <a:srgbClr val="D37A21"/>
              </a:buClr>
              <a:buAutoNum type="romanUcPeriod" startAt="4"/>
              <a:tabLst>
                <a:tab pos="413384" algn="l"/>
              </a:tabLst>
            </a:pPr>
            <a:r>
              <a:rPr sz="1200" b="1" dirty="0">
                <a:latin typeface="Calibri"/>
                <a:cs typeface="Calibri"/>
              </a:rPr>
              <a:t>Information</a:t>
            </a:r>
            <a:r>
              <a:rPr sz="1200" b="1" spc="-50" dirty="0">
                <a:latin typeface="Calibri"/>
                <a:cs typeface="Calibri"/>
              </a:rPr>
              <a:t> </a:t>
            </a:r>
            <a:r>
              <a:rPr sz="1200" b="1" spc="-20" dirty="0">
                <a:latin typeface="Calibri"/>
                <a:cs typeface="Calibri"/>
              </a:rPr>
              <a:t>Items</a:t>
            </a:r>
            <a:endParaRPr sz="1200">
              <a:latin typeface="Calibri"/>
              <a:cs typeface="Calibri"/>
            </a:endParaRPr>
          </a:p>
          <a:p>
            <a:pPr marL="870585" lvl="1" indent="-457200">
              <a:lnSpc>
                <a:spcPct val="100000"/>
              </a:lnSpc>
              <a:spcBef>
                <a:spcPts val="140"/>
              </a:spcBef>
              <a:buFont typeface="Calibri"/>
              <a:buAutoNum type="alphaLcPeriod"/>
              <a:tabLst>
                <a:tab pos="870585" algn="l"/>
              </a:tabLst>
            </a:pPr>
            <a:r>
              <a:rPr sz="1200" b="1" dirty="0">
                <a:latin typeface="Calibri"/>
                <a:cs typeface="Calibri"/>
              </a:rPr>
              <a:t>Principal’s</a:t>
            </a:r>
            <a:r>
              <a:rPr sz="1200" b="1" spc="-65" dirty="0">
                <a:latin typeface="Calibri"/>
                <a:cs typeface="Calibri"/>
              </a:rPr>
              <a:t> </a:t>
            </a:r>
            <a:r>
              <a:rPr sz="1200" b="1" spc="-10" dirty="0">
                <a:latin typeface="Calibri"/>
                <a:cs typeface="Calibri"/>
              </a:rPr>
              <a:t>Report</a:t>
            </a:r>
            <a:endParaRPr sz="1200">
              <a:latin typeface="Calibri"/>
              <a:cs typeface="Calibri"/>
            </a:endParaRPr>
          </a:p>
          <a:p>
            <a:pPr marL="413384" indent="-400685">
              <a:lnSpc>
                <a:spcPct val="100000"/>
              </a:lnSpc>
              <a:spcBef>
                <a:spcPts val="135"/>
              </a:spcBef>
              <a:buClr>
                <a:srgbClr val="D37A21"/>
              </a:buClr>
              <a:buAutoNum type="romanUcPeriod" startAt="4"/>
              <a:tabLst>
                <a:tab pos="413384" algn="l"/>
              </a:tabLst>
            </a:pPr>
            <a:r>
              <a:rPr sz="1200" b="1" spc="-10" dirty="0">
                <a:latin typeface="Calibri"/>
                <a:cs typeface="Calibri"/>
              </a:rPr>
              <a:t>Announcements</a:t>
            </a:r>
            <a:endParaRPr sz="1200">
              <a:latin typeface="Calibri"/>
              <a:cs typeface="Calibri"/>
            </a:endParaRPr>
          </a:p>
          <a:p>
            <a:pPr marL="413384" indent="-400685">
              <a:lnSpc>
                <a:spcPct val="100000"/>
              </a:lnSpc>
              <a:spcBef>
                <a:spcPts val="145"/>
              </a:spcBef>
              <a:buClr>
                <a:srgbClr val="D37A21"/>
              </a:buClr>
              <a:buAutoNum type="romanUcPeriod" startAt="4"/>
              <a:tabLst>
                <a:tab pos="413384" algn="l"/>
              </a:tabLst>
            </a:pPr>
            <a:r>
              <a:rPr sz="1200" b="1" dirty="0">
                <a:latin typeface="Calibri"/>
                <a:cs typeface="Calibri"/>
              </a:rPr>
              <a:t>Public</a:t>
            </a:r>
            <a:r>
              <a:rPr sz="1200" b="1" spc="-45" dirty="0">
                <a:latin typeface="Calibri"/>
                <a:cs typeface="Calibri"/>
              </a:rPr>
              <a:t> </a:t>
            </a:r>
            <a:r>
              <a:rPr sz="1200" b="1" spc="-10" dirty="0">
                <a:latin typeface="Calibri"/>
                <a:cs typeface="Calibri"/>
              </a:rPr>
              <a:t>Comment</a:t>
            </a:r>
            <a:endParaRPr sz="1200">
              <a:latin typeface="Calibri"/>
              <a:cs typeface="Calibri"/>
            </a:endParaRPr>
          </a:p>
          <a:p>
            <a:pPr marL="413384" indent="-400685">
              <a:lnSpc>
                <a:spcPct val="100000"/>
              </a:lnSpc>
              <a:spcBef>
                <a:spcPts val="145"/>
              </a:spcBef>
              <a:buClr>
                <a:srgbClr val="D37A21"/>
              </a:buClr>
              <a:buAutoNum type="romanUcPeriod" startAt="4"/>
              <a:tabLst>
                <a:tab pos="413384" algn="l"/>
              </a:tabLst>
            </a:pPr>
            <a:r>
              <a:rPr sz="1200" b="1" spc="-10" dirty="0">
                <a:latin typeface="Calibri"/>
                <a:cs typeface="Calibri"/>
              </a:rPr>
              <a:t>Adjournment</a:t>
            </a:r>
            <a:endParaRPr sz="12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 y="0"/>
            <a:ext cx="4051300" cy="6858000"/>
          </a:xfrm>
          <a:custGeom>
            <a:avLst/>
            <a:gdLst/>
            <a:ahLst/>
            <a:cxnLst/>
            <a:rect l="l" t="t" r="r" b="b"/>
            <a:pathLst>
              <a:path w="4051300" h="6858000">
                <a:moveTo>
                  <a:pt x="4050791" y="0"/>
                </a:moveTo>
                <a:lnTo>
                  <a:pt x="0" y="0"/>
                </a:lnTo>
                <a:lnTo>
                  <a:pt x="0" y="6858000"/>
                </a:lnTo>
                <a:lnTo>
                  <a:pt x="4050791" y="6858000"/>
                </a:lnTo>
                <a:lnTo>
                  <a:pt x="4050791" y="0"/>
                </a:lnTo>
                <a:close/>
              </a:path>
            </a:pathLst>
          </a:custGeom>
          <a:solidFill>
            <a:srgbClr val="ED7B29"/>
          </a:solidFill>
        </p:spPr>
        <p:txBody>
          <a:bodyPr wrap="square" lIns="0" tIns="0" rIns="0" bIns="0" rtlCol="0"/>
          <a:lstStyle/>
          <a:p>
            <a:endParaRPr/>
          </a:p>
        </p:txBody>
      </p:sp>
      <p:sp>
        <p:nvSpPr>
          <p:cNvPr id="3" name="object 3"/>
          <p:cNvSpPr txBox="1"/>
          <p:nvPr/>
        </p:nvSpPr>
        <p:spPr>
          <a:xfrm>
            <a:off x="571296" y="808482"/>
            <a:ext cx="2900045" cy="928369"/>
          </a:xfrm>
          <a:prstGeom prst="rect">
            <a:avLst/>
          </a:prstGeom>
        </p:spPr>
        <p:txBody>
          <a:bodyPr vert="horz" wrap="square" lIns="0" tIns="88265" rIns="0" bIns="0" rtlCol="0">
            <a:spAutoFit/>
          </a:bodyPr>
          <a:lstStyle/>
          <a:p>
            <a:pPr marL="12700" marR="5080">
              <a:lnSpc>
                <a:spcPts val="3260"/>
              </a:lnSpc>
              <a:spcBef>
                <a:spcPts val="695"/>
              </a:spcBef>
            </a:pPr>
            <a:r>
              <a:rPr sz="3200" dirty="0">
                <a:solidFill>
                  <a:srgbClr val="FFFFFF"/>
                </a:solidFill>
                <a:latin typeface="Calibri"/>
                <a:cs typeface="Calibri"/>
              </a:rPr>
              <a:t>Approval</a:t>
            </a:r>
            <a:r>
              <a:rPr sz="3200" spc="-125" dirty="0">
                <a:solidFill>
                  <a:srgbClr val="FFFFFF"/>
                </a:solidFill>
                <a:latin typeface="Calibri"/>
                <a:cs typeface="Calibri"/>
              </a:rPr>
              <a:t> </a:t>
            </a:r>
            <a:r>
              <a:rPr sz="3200" spc="-25" dirty="0">
                <a:solidFill>
                  <a:srgbClr val="FFFFFF"/>
                </a:solidFill>
                <a:latin typeface="Calibri"/>
                <a:cs typeface="Calibri"/>
              </a:rPr>
              <a:t>of </a:t>
            </a:r>
            <a:r>
              <a:rPr sz="3200" dirty="0">
                <a:solidFill>
                  <a:srgbClr val="FFFFFF"/>
                </a:solidFill>
                <a:latin typeface="Calibri"/>
                <a:cs typeface="Calibri"/>
              </a:rPr>
              <a:t>Previous</a:t>
            </a:r>
            <a:r>
              <a:rPr sz="3200" spc="-55" dirty="0">
                <a:solidFill>
                  <a:srgbClr val="FFFFFF"/>
                </a:solidFill>
                <a:latin typeface="Calibri"/>
                <a:cs typeface="Calibri"/>
              </a:rPr>
              <a:t> </a:t>
            </a:r>
            <a:r>
              <a:rPr sz="3200" spc="-10" dirty="0">
                <a:solidFill>
                  <a:srgbClr val="FFFFFF"/>
                </a:solidFill>
                <a:latin typeface="Calibri"/>
                <a:cs typeface="Calibri"/>
              </a:rPr>
              <a:t>Minutes</a:t>
            </a:r>
            <a:endParaRPr sz="3200">
              <a:latin typeface="Calibri"/>
              <a:cs typeface="Calibri"/>
            </a:endParaRPr>
          </a:p>
        </p:txBody>
      </p:sp>
      <p:sp>
        <p:nvSpPr>
          <p:cNvPr id="4" name="object 4"/>
          <p:cNvSpPr txBox="1"/>
          <p:nvPr/>
        </p:nvSpPr>
        <p:spPr>
          <a:xfrm>
            <a:off x="571296" y="2052320"/>
            <a:ext cx="1987550" cy="513715"/>
          </a:xfrm>
          <a:prstGeom prst="rect">
            <a:avLst/>
          </a:prstGeom>
        </p:spPr>
        <p:txBody>
          <a:bodyPr vert="horz" wrap="square" lIns="0" tIns="13335" rIns="0" bIns="0" rtlCol="0">
            <a:spAutoFit/>
          </a:bodyPr>
          <a:lstStyle/>
          <a:p>
            <a:pPr marL="12700">
              <a:lnSpc>
                <a:spcPct val="100000"/>
              </a:lnSpc>
              <a:spcBef>
                <a:spcPts val="105"/>
              </a:spcBef>
            </a:pPr>
            <a:r>
              <a:rPr sz="3200" spc="-10" dirty="0">
                <a:solidFill>
                  <a:srgbClr val="FFFFFF"/>
                </a:solidFill>
                <a:latin typeface="Calibri"/>
                <a:cs typeface="Calibri"/>
              </a:rPr>
              <a:t>02/27/2025</a:t>
            </a:r>
            <a:endParaRPr sz="3200">
              <a:latin typeface="Calibri"/>
              <a:cs typeface="Calibri"/>
            </a:endParaRPr>
          </a:p>
        </p:txBody>
      </p:sp>
      <p:sp>
        <p:nvSpPr>
          <p:cNvPr id="5" name="object 5"/>
          <p:cNvSpPr/>
          <p:nvPr/>
        </p:nvSpPr>
        <p:spPr>
          <a:xfrm>
            <a:off x="4040123" y="0"/>
            <a:ext cx="64135" cy="6858000"/>
          </a:xfrm>
          <a:custGeom>
            <a:avLst/>
            <a:gdLst/>
            <a:ahLst/>
            <a:cxnLst/>
            <a:rect l="l" t="t" r="r" b="b"/>
            <a:pathLst>
              <a:path w="64135" h="6858000">
                <a:moveTo>
                  <a:pt x="64008" y="0"/>
                </a:moveTo>
                <a:lnTo>
                  <a:pt x="0" y="0"/>
                </a:lnTo>
                <a:lnTo>
                  <a:pt x="0" y="6858000"/>
                </a:lnTo>
                <a:lnTo>
                  <a:pt x="64008" y="6858000"/>
                </a:lnTo>
                <a:lnTo>
                  <a:pt x="64008" y="0"/>
                </a:lnTo>
                <a:close/>
              </a:path>
            </a:pathLst>
          </a:custGeom>
          <a:solidFill>
            <a:srgbClr val="0D85AB"/>
          </a:solidFill>
        </p:spPr>
        <p:txBody>
          <a:bodyPr wrap="square" lIns="0" tIns="0" rIns="0" bIns="0" rtlCol="0"/>
          <a:lstStyle/>
          <a:p>
            <a:endParaRPr/>
          </a:p>
        </p:txBody>
      </p:sp>
      <p:pic>
        <p:nvPicPr>
          <p:cNvPr id="6" name="object 6"/>
          <p:cNvPicPr/>
          <p:nvPr/>
        </p:nvPicPr>
        <p:blipFill>
          <a:blip r:embed="rId2" cstate="print"/>
          <a:stretch>
            <a:fillRect/>
          </a:stretch>
        </p:blipFill>
        <p:spPr>
          <a:xfrm>
            <a:off x="4742053" y="1015733"/>
            <a:ext cx="6798056" cy="45800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2244" y="613689"/>
            <a:ext cx="11236325" cy="5922645"/>
            <a:chOff x="632244" y="613689"/>
            <a:chExt cx="11236325" cy="5922645"/>
          </a:xfrm>
        </p:grpSpPr>
        <p:sp>
          <p:nvSpPr>
            <p:cNvPr id="3" name="object 3"/>
            <p:cNvSpPr/>
            <p:nvPr/>
          </p:nvSpPr>
          <p:spPr>
            <a:xfrm>
              <a:off x="8576690" y="3335909"/>
              <a:ext cx="3291840" cy="3200400"/>
            </a:xfrm>
            <a:custGeom>
              <a:avLst/>
              <a:gdLst/>
              <a:ahLst/>
              <a:cxnLst/>
              <a:rect l="l" t="t" r="r" b="b"/>
              <a:pathLst>
                <a:path w="3291840" h="3200400">
                  <a:moveTo>
                    <a:pt x="3291839" y="0"/>
                  </a:moveTo>
                  <a:lnTo>
                    <a:pt x="0" y="3200361"/>
                  </a:lnTo>
                  <a:lnTo>
                    <a:pt x="3291839" y="3200361"/>
                  </a:lnTo>
                  <a:lnTo>
                    <a:pt x="3291839" y="0"/>
                  </a:lnTo>
                  <a:close/>
                </a:path>
              </a:pathLst>
            </a:custGeom>
            <a:solidFill>
              <a:srgbClr val="FFC000"/>
            </a:solidFill>
          </p:spPr>
          <p:txBody>
            <a:bodyPr wrap="square" lIns="0" tIns="0" rIns="0" bIns="0" rtlCol="0"/>
            <a:lstStyle/>
            <a:p>
              <a:endParaRPr/>
            </a:p>
          </p:txBody>
        </p:sp>
        <p:sp>
          <p:nvSpPr>
            <p:cNvPr id="4" name="object 4"/>
            <p:cNvSpPr/>
            <p:nvPr/>
          </p:nvSpPr>
          <p:spPr>
            <a:xfrm>
              <a:off x="641769" y="623214"/>
              <a:ext cx="10905490" cy="5608320"/>
            </a:xfrm>
            <a:custGeom>
              <a:avLst/>
              <a:gdLst/>
              <a:ahLst/>
              <a:cxnLst/>
              <a:rect l="l" t="t" r="r" b="b"/>
              <a:pathLst>
                <a:path w="10905490" h="5608320">
                  <a:moveTo>
                    <a:pt x="0" y="5607939"/>
                  </a:moveTo>
                  <a:lnTo>
                    <a:pt x="10905109" y="5607939"/>
                  </a:lnTo>
                  <a:lnTo>
                    <a:pt x="10905109" y="0"/>
                  </a:lnTo>
                  <a:lnTo>
                    <a:pt x="0" y="0"/>
                  </a:lnTo>
                  <a:lnTo>
                    <a:pt x="0" y="5607939"/>
                  </a:lnTo>
                  <a:close/>
                </a:path>
              </a:pathLst>
            </a:custGeom>
            <a:ln w="19050">
              <a:solidFill>
                <a:srgbClr val="404040"/>
              </a:solidFill>
            </a:ln>
          </p:spPr>
          <p:txBody>
            <a:bodyPr wrap="square" lIns="0" tIns="0" rIns="0" bIns="0" rtlCol="0"/>
            <a:lstStyle/>
            <a:p>
              <a:endParaRPr/>
            </a:p>
          </p:txBody>
        </p:sp>
      </p:grpSp>
      <p:sp>
        <p:nvSpPr>
          <p:cNvPr id="5" name="object 5"/>
          <p:cNvSpPr txBox="1">
            <a:spLocks noGrp="1"/>
          </p:cNvSpPr>
          <p:nvPr>
            <p:ph type="ctrTitle"/>
          </p:nvPr>
        </p:nvSpPr>
        <p:spPr>
          <a:prstGeom prst="rect">
            <a:avLst/>
          </a:prstGeom>
        </p:spPr>
        <p:txBody>
          <a:bodyPr vert="horz" wrap="square" lIns="0" tIns="12065" rIns="0" bIns="0" rtlCol="0">
            <a:spAutoFit/>
          </a:bodyPr>
          <a:lstStyle/>
          <a:p>
            <a:pPr marL="12700">
              <a:lnSpc>
                <a:spcPts val="13110"/>
              </a:lnSpc>
              <a:spcBef>
                <a:spcPts val="95"/>
              </a:spcBef>
            </a:pPr>
            <a:r>
              <a:rPr sz="11500" b="0" spc="-114" dirty="0">
                <a:solidFill>
                  <a:srgbClr val="000000"/>
                </a:solidFill>
                <a:latin typeface="Calibri Light"/>
                <a:cs typeface="Calibri Light"/>
              </a:rPr>
              <a:t>P</a:t>
            </a:r>
            <a:r>
              <a:rPr sz="11500" b="0" dirty="0">
                <a:solidFill>
                  <a:srgbClr val="000000"/>
                </a:solidFill>
                <a:latin typeface="Calibri Light"/>
                <a:cs typeface="Calibri Light"/>
              </a:rPr>
              <a:t>rincipa</a:t>
            </a:r>
            <a:r>
              <a:rPr sz="11500" b="0" spc="-40" dirty="0">
                <a:solidFill>
                  <a:srgbClr val="000000"/>
                </a:solidFill>
                <a:latin typeface="Calibri Light"/>
                <a:cs typeface="Calibri Light"/>
              </a:rPr>
              <a:t>l</a:t>
            </a:r>
            <a:r>
              <a:rPr sz="11500" b="0" spc="-745" dirty="0">
                <a:solidFill>
                  <a:srgbClr val="000000"/>
                </a:solidFill>
                <a:latin typeface="Calibri Light"/>
                <a:cs typeface="Calibri Light"/>
              </a:rPr>
              <a:t>’</a:t>
            </a:r>
            <a:r>
              <a:rPr sz="11500" b="0" dirty="0">
                <a:solidFill>
                  <a:srgbClr val="000000"/>
                </a:solidFill>
                <a:latin typeface="Calibri Light"/>
                <a:cs typeface="Calibri Light"/>
              </a:rPr>
              <a:t>s</a:t>
            </a:r>
            <a:endParaRPr sz="11500">
              <a:latin typeface="Calibri Light"/>
              <a:cs typeface="Calibri Light"/>
            </a:endParaRPr>
          </a:p>
          <a:p>
            <a:pPr marL="12700">
              <a:lnSpc>
                <a:spcPts val="13110"/>
              </a:lnSpc>
            </a:pPr>
            <a:r>
              <a:rPr sz="11500" b="0" spc="-10" dirty="0">
                <a:solidFill>
                  <a:srgbClr val="000000"/>
                </a:solidFill>
                <a:latin typeface="Calibri Light"/>
                <a:cs typeface="Calibri Light"/>
              </a:rPr>
              <a:t>Report</a:t>
            </a:r>
            <a:endParaRPr sz="11500">
              <a:latin typeface="Calibri Light"/>
              <a:cs typeface="Calibri Light"/>
            </a:endParaRPr>
          </a:p>
        </p:txBody>
      </p:sp>
      <p:sp>
        <p:nvSpPr>
          <p:cNvPr id="6" name="object 6"/>
          <p:cNvSpPr txBox="1"/>
          <p:nvPr/>
        </p:nvSpPr>
        <p:spPr>
          <a:xfrm>
            <a:off x="1364107" y="4560570"/>
            <a:ext cx="195961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March</a:t>
            </a:r>
            <a:r>
              <a:rPr sz="2400" spc="-40" dirty="0">
                <a:latin typeface="Calibri"/>
                <a:cs typeface="Calibri"/>
              </a:rPr>
              <a:t> </a:t>
            </a:r>
            <a:r>
              <a:rPr sz="2400" dirty="0">
                <a:latin typeface="Calibri"/>
                <a:cs typeface="Calibri"/>
              </a:rPr>
              <a:t>13,</a:t>
            </a:r>
            <a:r>
              <a:rPr sz="2400" spc="-35" dirty="0">
                <a:latin typeface="Calibri"/>
                <a:cs typeface="Calibri"/>
              </a:rPr>
              <a:t> </a:t>
            </a:r>
            <a:r>
              <a:rPr sz="2400" spc="-20" dirty="0">
                <a:latin typeface="Calibri"/>
                <a:cs typeface="Calibri"/>
              </a:rPr>
              <a:t>2025</a:t>
            </a:r>
            <a:endParaRPr sz="24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D7B2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TotalTime>
  <Words>1197</Words>
  <Application>Microsoft Office PowerPoint</Application>
  <PresentationFormat>Widescreen</PresentationFormat>
  <Paragraphs>632</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Calibri</vt:lpstr>
      <vt:lpstr>Calibri Light</vt:lpstr>
      <vt:lpstr>Times New Roman</vt:lpstr>
      <vt:lpstr>Office Theme</vt:lpstr>
      <vt:lpstr>Board of Directors Meeting</vt:lpstr>
      <vt:lpstr>Welcome Board Members &amp; Visitors!</vt:lpstr>
      <vt:lpstr>Welcome ACCA Board Members</vt:lpstr>
      <vt:lpstr>Public Comment</vt:lpstr>
      <vt:lpstr>PowerPoint Presentation</vt:lpstr>
      <vt:lpstr>Roll Call</vt:lpstr>
      <vt:lpstr>PowerPoint Presentation</vt:lpstr>
      <vt:lpstr>PowerPoint Presentation</vt:lpstr>
      <vt:lpstr>Principal’s Report</vt:lpstr>
      <vt:lpstr>Recruitment FY 2026</vt:lpstr>
      <vt:lpstr>Application Update – By School</vt:lpstr>
      <vt:lpstr>Application Update – By Pathway</vt:lpstr>
      <vt:lpstr>Atlanta Technical College Pathways</vt:lpstr>
      <vt:lpstr>Questions/Comments</vt:lpstr>
      <vt:lpstr>Announcements</vt:lpstr>
      <vt:lpstr>Public Comment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 Good morning everyone!   Thank you for joining us today.  We will begin shortly.</dc:title>
  <dc:creator>Fears, Shaundra</dc:creator>
  <cp:lastModifiedBy>Wilson, Tasharah</cp:lastModifiedBy>
  <cp:revision>1</cp:revision>
  <dcterms:created xsi:type="dcterms:W3CDTF">2025-03-10T17:05:11Z</dcterms:created>
  <dcterms:modified xsi:type="dcterms:W3CDTF">2025-03-10T17:17:19Z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2025-03-10T00:00:00Z</vt:filetime>
  </property>
  <property fmtid="{D5CDD505-2E9C-101B-9397-08002B2CF9AE}" pid="3" name="Creator">
    <vt:lpwstr>Microsoft® PowerPoint® for Microsoft 365</vt:lpwstr>
  </property>
  <property fmtid="{D5CDD505-2E9C-101B-9397-08002B2CF9AE}" pid="4" name="LastSaved">
    <vt:filetime>2025-03-10T00:00:00Z</vt:filetime>
  </property>
  <property fmtid="{D5CDD505-2E9C-101B-9397-08002B2CF9AE}" pid="5" name="Producer">
    <vt:lpwstr>Microsoft® PowerPoint® for Microsoft 365</vt:lpwstr>
  </property>
</Properties>
</file>