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10"/>
  </p:notesMasterIdLst>
  <p:sldIdLst>
    <p:sldId id="556" r:id="rId2"/>
    <p:sldId id="555" r:id="rId3"/>
    <p:sldId id="558" r:id="rId4"/>
    <p:sldId id="559" r:id="rId5"/>
    <p:sldId id="553" r:id="rId6"/>
    <p:sldId id="534" r:id="rId7"/>
    <p:sldId id="314" r:id="rId8"/>
    <p:sldId id="552"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sey Sanborn"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85A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1324" autoAdjust="0"/>
    <p:restoredTop sz="74700" autoAdjust="0"/>
  </p:normalViewPr>
  <p:slideViewPr>
    <p:cSldViewPr snapToGrid="0">
      <p:cViewPr varScale="1">
        <p:scale>
          <a:sx n="52" d="100"/>
          <a:sy n="52" d="100"/>
        </p:scale>
        <p:origin x="1608" y="66"/>
      </p:cViewPr>
      <p:guideLst/>
    </p:cSldViewPr>
  </p:slideViewPr>
  <p:notesTextViewPr>
    <p:cViewPr>
      <p:scale>
        <a:sx n="3" d="2"/>
        <a:sy n="3" d="2"/>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899E59-7F2A-41B2-A3F7-9E7754AAD286}"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0F44B89A-9762-4261-BA82-4A12CF73E426}">
      <dgm:prSet/>
      <dgm:spPr/>
      <dgm:t>
        <a:bodyPr/>
        <a:lstStyle/>
        <a:p>
          <a:r>
            <a:rPr lang="en-US"/>
            <a:t>Mics on Mute</a:t>
          </a:r>
        </a:p>
      </dgm:t>
    </dgm:pt>
    <dgm:pt modelId="{1C8100EC-4B41-457D-B7A5-DD193801DAAD}" type="parTrans" cxnId="{CB705D17-D22A-46A9-B020-FF67BE0D62E7}">
      <dgm:prSet/>
      <dgm:spPr/>
      <dgm:t>
        <a:bodyPr/>
        <a:lstStyle/>
        <a:p>
          <a:endParaRPr lang="en-US"/>
        </a:p>
      </dgm:t>
    </dgm:pt>
    <dgm:pt modelId="{4E5C7170-3A96-4D71-A301-4552CFF104E0}" type="sibTrans" cxnId="{CB705D17-D22A-46A9-B020-FF67BE0D62E7}">
      <dgm:prSet/>
      <dgm:spPr/>
      <dgm:t>
        <a:bodyPr/>
        <a:lstStyle/>
        <a:p>
          <a:endParaRPr lang="en-US"/>
        </a:p>
      </dgm:t>
    </dgm:pt>
    <dgm:pt modelId="{08621BC0-2557-48D4-9CDF-0C22A2F7FAA5}">
      <dgm:prSet/>
      <dgm:spPr/>
      <dgm:t>
        <a:bodyPr/>
        <a:lstStyle/>
        <a:p>
          <a:r>
            <a:rPr lang="en-US"/>
            <a:t>Actively Engage</a:t>
          </a:r>
        </a:p>
      </dgm:t>
    </dgm:pt>
    <dgm:pt modelId="{CB95B680-2D39-4BF4-887A-194E38AF09B0}" type="parTrans" cxnId="{207FA6E4-37A5-4507-B4C1-37D8E72083DC}">
      <dgm:prSet/>
      <dgm:spPr/>
      <dgm:t>
        <a:bodyPr/>
        <a:lstStyle/>
        <a:p>
          <a:endParaRPr lang="en-US"/>
        </a:p>
      </dgm:t>
    </dgm:pt>
    <dgm:pt modelId="{4EC25350-BC3B-4859-896E-1DFDE26909B3}" type="sibTrans" cxnId="{207FA6E4-37A5-4507-B4C1-37D8E72083DC}">
      <dgm:prSet/>
      <dgm:spPr/>
      <dgm:t>
        <a:bodyPr/>
        <a:lstStyle/>
        <a:p>
          <a:endParaRPr lang="en-US"/>
        </a:p>
      </dgm:t>
    </dgm:pt>
    <dgm:pt modelId="{EDBEE39E-D3EF-469B-85A1-F46036F40D19}">
      <dgm:prSet/>
      <dgm:spPr/>
      <dgm:t>
        <a:bodyPr/>
        <a:lstStyle/>
        <a:p>
          <a:r>
            <a:rPr lang="en-US"/>
            <a:t>Cameras On</a:t>
          </a:r>
        </a:p>
      </dgm:t>
    </dgm:pt>
    <dgm:pt modelId="{3D17FCB7-3ECD-4855-8231-46221205DF27}" type="parTrans" cxnId="{F7A7F353-0D44-4CB4-8562-95B5E6C0E546}">
      <dgm:prSet/>
      <dgm:spPr/>
      <dgm:t>
        <a:bodyPr/>
        <a:lstStyle/>
        <a:p>
          <a:endParaRPr lang="en-US"/>
        </a:p>
      </dgm:t>
    </dgm:pt>
    <dgm:pt modelId="{CD2EB933-559C-44EE-BB20-8B14F2D03DB4}" type="sibTrans" cxnId="{F7A7F353-0D44-4CB4-8562-95B5E6C0E546}">
      <dgm:prSet/>
      <dgm:spPr/>
      <dgm:t>
        <a:bodyPr/>
        <a:lstStyle/>
        <a:p>
          <a:endParaRPr lang="en-US"/>
        </a:p>
      </dgm:t>
    </dgm:pt>
    <dgm:pt modelId="{6A0C75BC-173C-48E0-BEE1-0E1018256599}" type="pres">
      <dgm:prSet presAssocID="{2B899E59-7F2A-41B2-A3F7-9E7754AAD286}" presName="linear" presStyleCnt="0">
        <dgm:presLayoutVars>
          <dgm:dir/>
          <dgm:animLvl val="lvl"/>
          <dgm:resizeHandles val="exact"/>
        </dgm:presLayoutVars>
      </dgm:prSet>
      <dgm:spPr/>
    </dgm:pt>
    <dgm:pt modelId="{62DA80E9-10A4-459B-9ABA-EDC61B4806C3}" type="pres">
      <dgm:prSet presAssocID="{0F44B89A-9762-4261-BA82-4A12CF73E426}" presName="parentLin" presStyleCnt="0"/>
      <dgm:spPr/>
    </dgm:pt>
    <dgm:pt modelId="{7E402049-C69B-45C5-B81E-F508FD20EE0D}" type="pres">
      <dgm:prSet presAssocID="{0F44B89A-9762-4261-BA82-4A12CF73E426}" presName="parentLeftMargin" presStyleLbl="node1" presStyleIdx="0" presStyleCnt="3"/>
      <dgm:spPr/>
    </dgm:pt>
    <dgm:pt modelId="{AD932373-98DA-42B5-90A4-C9E0400537AD}" type="pres">
      <dgm:prSet presAssocID="{0F44B89A-9762-4261-BA82-4A12CF73E426}" presName="parentText" presStyleLbl="node1" presStyleIdx="0" presStyleCnt="3">
        <dgm:presLayoutVars>
          <dgm:chMax val="0"/>
          <dgm:bulletEnabled val="1"/>
        </dgm:presLayoutVars>
      </dgm:prSet>
      <dgm:spPr/>
    </dgm:pt>
    <dgm:pt modelId="{E7FA19C3-37B1-4524-A93B-85B9D9B19516}" type="pres">
      <dgm:prSet presAssocID="{0F44B89A-9762-4261-BA82-4A12CF73E426}" presName="negativeSpace" presStyleCnt="0"/>
      <dgm:spPr/>
    </dgm:pt>
    <dgm:pt modelId="{B756302C-615E-491E-A576-4A450B8EBC0B}" type="pres">
      <dgm:prSet presAssocID="{0F44B89A-9762-4261-BA82-4A12CF73E426}" presName="childText" presStyleLbl="conFgAcc1" presStyleIdx="0" presStyleCnt="3">
        <dgm:presLayoutVars>
          <dgm:bulletEnabled val="1"/>
        </dgm:presLayoutVars>
      </dgm:prSet>
      <dgm:spPr/>
    </dgm:pt>
    <dgm:pt modelId="{FE25508F-1BB2-49EC-8A85-3771C13888DC}" type="pres">
      <dgm:prSet presAssocID="{4E5C7170-3A96-4D71-A301-4552CFF104E0}" presName="spaceBetweenRectangles" presStyleCnt="0"/>
      <dgm:spPr/>
    </dgm:pt>
    <dgm:pt modelId="{3003AD37-1989-4AB0-8B62-07B549BACCE1}" type="pres">
      <dgm:prSet presAssocID="{08621BC0-2557-48D4-9CDF-0C22A2F7FAA5}" presName="parentLin" presStyleCnt="0"/>
      <dgm:spPr/>
    </dgm:pt>
    <dgm:pt modelId="{0111F459-BC75-474C-B61C-FC7129F8779E}" type="pres">
      <dgm:prSet presAssocID="{08621BC0-2557-48D4-9CDF-0C22A2F7FAA5}" presName="parentLeftMargin" presStyleLbl="node1" presStyleIdx="0" presStyleCnt="3"/>
      <dgm:spPr/>
    </dgm:pt>
    <dgm:pt modelId="{FB8BFBE2-4210-4EBF-854C-44525ACCA731}" type="pres">
      <dgm:prSet presAssocID="{08621BC0-2557-48D4-9CDF-0C22A2F7FAA5}" presName="parentText" presStyleLbl="node1" presStyleIdx="1" presStyleCnt="3">
        <dgm:presLayoutVars>
          <dgm:chMax val="0"/>
          <dgm:bulletEnabled val="1"/>
        </dgm:presLayoutVars>
      </dgm:prSet>
      <dgm:spPr/>
    </dgm:pt>
    <dgm:pt modelId="{2DE616EB-6321-4FFE-AEF8-5AE5428BF92C}" type="pres">
      <dgm:prSet presAssocID="{08621BC0-2557-48D4-9CDF-0C22A2F7FAA5}" presName="negativeSpace" presStyleCnt="0"/>
      <dgm:spPr/>
    </dgm:pt>
    <dgm:pt modelId="{236FF591-EB5A-4D35-B8D5-71D80105CFED}" type="pres">
      <dgm:prSet presAssocID="{08621BC0-2557-48D4-9CDF-0C22A2F7FAA5}" presName="childText" presStyleLbl="conFgAcc1" presStyleIdx="1" presStyleCnt="3">
        <dgm:presLayoutVars>
          <dgm:bulletEnabled val="1"/>
        </dgm:presLayoutVars>
      </dgm:prSet>
      <dgm:spPr/>
    </dgm:pt>
    <dgm:pt modelId="{4914ECD6-40BE-4EB6-A230-489C30B432DC}" type="pres">
      <dgm:prSet presAssocID="{4EC25350-BC3B-4859-896E-1DFDE26909B3}" presName="spaceBetweenRectangles" presStyleCnt="0"/>
      <dgm:spPr/>
    </dgm:pt>
    <dgm:pt modelId="{5B816977-0CFC-48EA-80B1-2C83E1711F91}" type="pres">
      <dgm:prSet presAssocID="{EDBEE39E-D3EF-469B-85A1-F46036F40D19}" presName="parentLin" presStyleCnt="0"/>
      <dgm:spPr/>
    </dgm:pt>
    <dgm:pt modelId="{070C939C-C5A0-4801-95D2-354E8A8B6AF2}" type="pres">
      <dgm:prSet presAssocID="{EDBEE39E-D3EF-469B-85A1-F46036F40D19}" presName="parentLeftMargin" presStyleLbl="node1" presStyleIdx="1" presStyleCnt="3"/>
      <dgm:spPr/>
    </dgm:pt>
    <dgm:pt modelId="{BC1AD46E-9EF7-4F9C-A68C-846149D4DCBF}" type="pres">
      <dgm:prSet presAssocID="{EDBEE39E-D3EF-469B-85A1-F46036F40D19}" presName="parentText" presStyleLbl="node1" presStyleIdx="2" presStyleCnt="3">
        <dgm:presLayoutVars>
          <dgm:chMax val="0"/>
          <dgm:bulletEnabled val="1"/>
        </dgm:presLayoutVars>
      </dgm:prSet>
      <dgm:spPr/>
    </dgm:pt>
    <dgm:pt modelId="{BBCB9C02-4F00-4931-BAA3-3445DBB61859}" type="pres">
      <dgm:prSet presAssocID="{EDBEE39E-D3EF-469B-85A1-F46036F40D19}" presName="negativeSpace" presStyleCnt="0"/>
      <dgm:spPr/>
    </dgm:pt>
    <dgm:pt modelId="{E9D0F155-7617-4F54-8ADE-6DEA5182D17C}" type="pres">
      <dgm:prSet presAssocID="{EDBEE39E-D3EF-469B-85A1-F46036F40D19}" presName="childText" presStyleLbl="conFgAcc1" presStyleIdx="2" presStyleCnt="3">
        <dgm:presLayoutVars>
          <dgm:bulletEnabled val="1"/>
        </dgm:presLayoutVars>
      </dgm:prSet>
      <dgm:spPr/>
    </dgm:pt>
  </dgm:ptLst>
  <dgm:cxnLst>
    <dgm:cxn modelId="{69F58C0A-8CD8-4134-84E4-68C9215B04F3}" type="presOf" srcId="{2B899E59-7F2A-41B2-A3F7-9E7754AAD286}" destId="{6A0C75BC-173C-48E0-BEE1-0E1018256599}" srcOrd="0" destOrd="0" presId="urn:microsoft.com/office/officeart/2005/8/layout/list1"/>
    <dgm:cxn modelId="{CB705D17-D22A-46A9-B020-FF67BE0D62E7}" srcId="{2B899E59-7F2A-41B2-A3F7-9E7754AAD286}" destId="{0F44B89A-9762-4261-BA82-4A12CF73E426}" srcOrd="0" destOrd="0" parTransId="{1C8100EC-4B41-457D-B7A5-DD193801DAAD}" sibTransId="{4E5C7170-3A96-4D71-A301-4552CFF104E0}"/>
    <dgm:cxn modelId="{C42C0649-3414-45A7-ABD0-32B46D12DFF5}" type="presOf" srcId="{EDBEE39E-D3EF-469B-85A1-F46036F40D19}" destId="{BC1AD46E-9EF7-4F9C-A68C-846149D4DCBF}" srcOrd="1" destOrd="0" presId="urn:microsoft.com/office/officeart/2005/8/layout/list1"/>
    <dgm:cxn modelId="{36541D4B-F147-41EE-AB0A-633E9F3A6287}" type="presOf" srcId="{0F44B89A-9762-4261-BA82-4A12CF73E426}" destId="{AD932373-98DA-42B5-90A4-C9E0400537AD}" srcOrd="1" destOrd="0" presId="urn:microsoft.com/office/officeart/2005/8/layout/list1"/>
    <dgm:cxn modelId="{F7A7F353-0D44-4CB4-8562-95B5E6C0E546}" srcId="{2B899E59-7F2A-41B2-A3F7-9E7754AAD286}" destId="{EDBEE39E-D3EF-469B-85A1-F46036F40D19}" srcOrd="2" destOrd="0" parTransId="{3D17FCB7-3ECD-4855-8231-46221205DF27}" sibTransId="{CD2EB933-559C-44EE-BB20-8B14F2D03DB4}"/>
    <dgm:cxn modelId="{9F1D1093-5648-43F8-9E84-4462B8024DDB}" type="presOf" srcId="{EDBEE39E-D3EF-469B-85A1-F46036F40D19}" destId="{070C939C-C5A0-4801-95D2-354E8A8B6AF2}" srcOrd="0" destOrd="0" presId="urn:microsoft.com/office/officeart/2005/8/layout/list1"/>
    <dgm:cxn modelId="{1BE14EC3-CB39-42C4-BDF1-D41E8B5CC529}" type="presOf" srcId="{08621BC0-2557-48D4-9CDF-0C22A2F7FAA5}" destId="{0111F459-BC75-474C-B61C-FC7129F8779E}" srcOrd="0" destOrd="0" presId="urn:microsoft.com/office/officeart/2005/8/layout/list1"/>
    <dgm:cxn modelId="{358F09D3-FC14-40F8-9E5E-139D67E96AAE}" type="presOf" srcId="{0F44B89A-9762-4261-BA82-4A12CF73E426}" destId="{7E402049-C69B-45C5-B81E-F508FD20EE0D}" srcOrd="0" destOrd="0" presId="urn:microsoft.com/office/officeart/2005/8/layout/list1"/>
    <dgm:cxn modelId="{207FA6E4-37A5-4507-B4C1-37D8E72083DC}" srcId="{2B899E59-7F2A-41B2-A3F7-9E7754AAD286}" destId="{08621BC0-2557-48D4-9CDF-0C22A2F7FAA5}" srcOrd="1" destOrd="0" parTransId="{CB95B680-2D39-4BF4-887A-194E38AF09B0}" sibTransId="{4EC25350-BC3B-4859-896E-1DFDE26909B3}"/>
    <dgm:cxn modelId="{849DD4FE-4949-45F9-AAEA-67DD6AB53A61}" type="presOf" srcId="{08621BC0-2557-48D4-9CDF-0C22A2F7FAA5}" destId="{FB8BFBE2-4210-4EBF-854C-44525ACCA731}" srcOrd="1" destOrd="0" presId="urn:microsoft.com/office/officeart/2005/8/layout/list1"/>
    <dgm:cxn modelId="{4FA32019-D7F7-4B57-B4C5-65652A014AB3}" type="presParOf" srcId="{6A0C75BC-173C-48E0-BEE1-0E1018256599}" destId="{62DA80E9-10A4-459B-9ABA-EDC61B4806C3}" srcOrd="0" destOrd="0" presId="urn:microsoft.com/office/officeart/2005/8/layout/list1"/>
    <dgm:cxn modelId="{9BFA9991-8806-4CB1-BEC4-C37E6B11F064}" type="presParOf" srcId="{62DA80E9-10A4-459B-9ABA-EDC61B4806C3}" destId="{7E402049-C69B-45C5-B81E-F508FD20EE0D}" srcOrd="0" destOrd="0" presId="urn:microsoft.com/office/officeart/2005/8/layout/list1"/>
    <dgm:cxn modelId="{38BE2CBB-90D0-41BE-A606-4F4A8B263124}" type="presParOf" srcId="{62DA80E9-10A4-459B-9ABA-EDC61B4806C3}" destId="{AD932373-98DA-42B5-90A4-C9E0400537AD}" srcOrd="1" destOrd="0" presId="urn:microsoft.com/office/officeart/2005/8/layout/list1"/>
    <dgm:cxn modelId="{F4DBA479-7E88-4704-BEBD-283D15B01FFB}" type="presParOf" srcId="{6A0C75BC-173C-48E0-BEE1-0E1018256599}" destId="{E7FA19C3-37B1-4524-A93B-85B9D9B19516}" srcOrd="1" destOrd="0" presId="urn:microsoft.com/office/officeart/2005/8/layout/list1"/>
    <dgm:cxn modelId="{9E24C2DB-CE0C-4417-81C9-3F38C4A994A2}" type="presParOf" srcId="{6A0C75BC-173C-48E0-BEE1-0E1018256599}" destId="{B756302C-615E-491E-A576-4A450B8EBC0B}" srcOrd="2" destOrd="0" presId="urn:microsoft.com/office/officeart/2005/8/layout/list1"/>
    <dgm:cxn modelId="{9DBBBF0F-58E4-4F33-AA5A-3224CC660AC5}" type="presParOf" srcId="{6A0C75BC-173C-48E0-BEE1-0E1018256599}" destId="{FE25508F-1BB2-49EC-8A85-3771C13888DC}" srcOrd="3" destOrd="0" presId="urn:microsoft.com/office/officeart/2005/8/layout/list1"/>
    <dgm:cxn modelId="{DD7D9969-E988-4901-BAF9-A76179CD615B}" type="presParOf" srcId="{6A0C75BC-173C-48E0-BEE1-0E1018256599}" destId="{3003AD37-1989-4AB0-8B62-07B549BACCE1}" srcOrd="4" destOrd="0" presId="urn:microsoft.com/office/officeart/2005/8/layout/list1"/>
    <dgm:cxn modelId="{AC5F01CD-431F-447B-B2D2-B37F1C864270}" type="presParOf" srcId="{3003AD37-1989-4AB0-8B62-07B549BACCE1}" destId="{0111F459-BC75-474C-B61C-FC7129F8779E}" srcOrd="0" destOrd="0" presId="urn:microsoft.com/office/officeart/2005/8/layout/list1"/>
    <dgm:cxn modelId="{15EB13E3-4B97-4B88-9CA5-ED3D29DCD5AB}" type="presParOf" srcId="{3003AD37-1989-4AB0-8B62-07B549BACCE1}" destId="{FB8BFBE2-4210-4EBF-854C-44525ACCA731}" srcOrd="1" destOrd="0" presId="urn:microsoft.com/office/officeart/2005/8/layout/list1"/>
    <dgm:cxn modelId="{FAB38ADD-E5CE-4B71-B45E-55F252FA9DDB}" type="presParOf" srcId="{6A0C75BC-173C-48E0-BEE1-0E1018256599}" destId="{2DE616EB-6321-4FFE-AEF8-5AE5428BF92C}" srcOrd="5" destOrd="0" presId="urn:microsoft.com/office/officeart/2005/8/layout/list1"/>
    <dgm:cxn modelId="{8FDE5B34-EB51-4F62-9966-0FEA495E3859}" type="presParOf" srcId="{6A0C75BC-173C-48E0-BEE1-0E1018256599}" destId="{236FF591-EB5A-4D35-B8D5-71D80105CFED}" srcOrd="6" destOrd="0" presId="urn:microsoft.com/office/officeart/2005/8/layout/list1"/>
    <dgm:cxn modelId="{C31690C7-4353-42F2-8F9D-0A622F400CB5}" type="presParOf" srcId="{6A0C75BC-173C-48E0-BEE1-0E1018256599}" destId="{4914ECD6-40BE-4EB6-A230-489C30B432DC}" srcOrd="7" destOrd="0" presId="urn:microsoft.com/office/officeart/2005/8/layout/list1"/>
    <dgm:cxn modelId="{3CCA8EC8-92C7-4F47-88D5-1419626AA881}" type="presParOf" srcId="{6A0C75BC-173C-48E0-BEE1-0E1018256599}" destId="{5B816977-0CFC-48EA-80B1-2C83E1711F91}" srcOrd="8" destOrd="0" presId="urn:microsoft.com/office/officeart/2005/8/layout/list1"/>
    <dgm:cxn modelId="{038BF4F2-0551-4678-93B9-97869198067F}" type="presParOf" srcId="{5B816977-0CFC-48EA-80B1-2C83E1711F91}" destId="{070C939C-C5A0-4801-95D2-354E8A8B6AF2}" srcOrd="0" destOrd="0" presId="urn:microsoft.com/office/officeart/2005/8/layout/list1"/>
    <dgm:cxn modelId="{BE2C51B1-19CD-4B16-8F38-66E9D6E7AE3C}" type="presParOf" srcId="{5B816977-0CFC-48EA-80B1-2C83E1711F91}" destId="{BC1AD46E-9EF7-4F9C-A68C-846149D4DCBF}" srcOrd="1" destOrd="0" presId="urn:microsoft.com/office/officeart/2005/8/layout/list1"/>
    <dgm:cxn modelId="{5777AA3C-1503-44D8-8DE0-4C95927171F8}" type="presParOf" srcId="{6A0C75BC-173C-48E0-BEE1-0E1018256599}" destId="{BBCB9C02-4F00-4931-BAA3-3445DBB61859}" srcOrd="9" destOrd="0" presId="urn:microsoft.com/office/officeart/2005/8/layout/list1"/>
    <dgm:cxn modelId="{E4C8FD5D-DD7A-497E-A30C-368C1073B7EF}" type="presParOf" srcId="{6A0C75BC-173C-48E0-BEE1-0E1018256599}" destId="{E9D0F155-7617-4F54-8ADE-6DEA5182D17C}"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6302C-615E-491E-A576-4A450B8EBC0B}">
      <dsp:nvSpPr>
        <dsp:cNvPr id="0" name=""/>
        <dsp:cNvSpPr/>
      </dsp:nvSpPr>
      <dsp:spPr>
        <a:xfrm>
          <a:off x="0" y="476799"/>
          <a:ext cx="10058399" cy="7056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932373-98DA-42B5-90A4-C9E0400537AD}">
      <dsp:nvSpPr>
        <dsp:cNvPr id="0" name=""/>
        <dsp:cNvSpPr/>
      </dsp:nvSpPr>
      <dsp:spPr>
        <a:xfrm>
          <a:off x="502920" y="63519"/>
          <a:ext cx="7040880" cy="8265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en-US" sz="2800" kern="1200"/>
            <a:t>Mics on Mute</a:t>
          </a:r>
        </a:p>
      </dsp:txBody>
      <dsp:txXfrm>
        <a:off x="543269" y="103868"/>
        <a:ext cx="6960182" cy="745862"/>
      </dsp:txXfrm>
    </dsp:sp>
    <dsp:sp modelId="{236FF591-EB5A-4D35-B8D5-71D80105CFED}">
      <dsp:nvSpPr>
        <dsp:cNvPr id="0" name=""/>
        <dsp:cNvSpPr/>
      </dsp:nvSpPr>
      <dsp:spPr>
        <a:xfrm>
          <a:off x="0" y="1746880"/>
          <a:ext cx="10058399" cy="705600"/>
        </a:xfrm>
        <a:prstGeom prst="rect">
          <a:avLst/>
        </a:prstGeom>
        <a:solidFill>
          <a:schemeClr val="lt1">
            <a:alpha val="90000"/>
            <a:hueOff val="0"/>
            <a:satOff val="0"/>
            <a:lumOff val="0"/>
            <a:alphaOff val="0"/>
          </a:schemeClr>
        </a:solidFill>
        <a:ln w="15875" cap="flat" cmpd="sng" algn="ctr">
          <a:solidFill>
            <a:schemeClr val="accent2">
              <a:hueOff val="-758408"/>
              <a:satOff val="-42641"/>
              <a:lumOff val="5000"/>
              <a:alphaOff val="0"/>
            </a:schemeClr>
          </a:solidFill>
          <a:prstDash val="solid"/>
        </a:ln>
        <a:effectLst/>
      </dsp:spPr>
      <dsp:style>
        <a:lnRef idx="2">
          <a:scrgbClr r="0" g="0" b="0"/>
        </a:lnRef>
        <a:fillRef idx="1">
          <a:scrgbClr r="0" g="0" b="0"/>
        </a:fillRef>
        <a:effectRef idx="0">
          <a:scrgbClr r="0" g="0" b="0"/>
        </a:effectRef>
        <a:fontRef idx="minor"/>
      </dsp:style>
    </dsp:sp>
    <dsp:sp modelId="{FB8BFBE2-4210-4EBF-854C-44525ACCA731}">
      <dsp:nvSpPr>
        <dsp:cNvPr id="0" name=""/>
        <dsp:cNvSpPr/>
      </dsp:nvSpPr>
      <dsp:spPr>
        <a:xfrm>
          <a:off x="502920" y="1333599"/>
          <a:ext cx="7040880" cy="826560"/>
        </a:xfrm>
        <a:prstGeom prst="roundRect">
          <a:avLst/>
        </a:prstGeom>
        <a:solidFill>
          <a:schemeClr val="accent2">
            <a:hueOff val="-758408"/>
            <a:satOff val="-42641"/>
            <a:lumOff val="500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en-US" sz="2800" kern="1200"/>
            <a:t>Actively Engage</a:t>
          </a:r>
        </a:p>
      </dsp:txBody>
      <dsp:txXfrm>
        <a:off x="543269" y="1373948"/>
        <a:ext cx="6960182" cy="745862"/>
      </dsp:txXfrm>
    </dsp:sp>
    <dsp:sp modelId="{E9D0F155-7617-4F54-8ADE-6DEA5182D17C}">
      <dsp:nvSpPr>
        <dsp:cNvPr id="0" name=""/>
        <dsp:cNvSpPr/>
      </dsp:nvSpPr>
      <dsp:spPr>
        <a:xfrm>
          <a:off x="0" y="3016960"/>
          <a:ext cx="10058399" cy="705600"/>
        </a:xfrm>
        <a:prstGeom prst="rect">
          <a:avLst/>
        </a:prstGeom>
        <a:solidFill>
          <a:schemeClr val="lt1">
            <a:alpha val="90000"/>
            <a:hueOff val="0"/>
            <a:satOff val="0"/>
            <a:lumOff val="0"/>
            <a:alphaOff val="0"/>
          </a:schemeClr>
        </a:solidFill>
        <a:ln w="15875" cap="flat" cmpd="sng" algn="ctr">
          <a:solidFill>
            <a:schemeClr val="accent2">
              <a:hueOff val="-1516816"/>
              <a:satOff val="-85281"/>
              <a:lumOff val="10001"/>
              <a:alphaOff val="0"/>
            </a:schemeClr>
          </a:solidFill>
          <a:prstDash val="solid"/>
        </a:ln>
        <a:effectLst/>
      </dsp:spPr>
      <dsp:style>
        <a:lnRef idx="2">
          <a:scrgbClr r="0" g="0" b="0"/>
        </a:lnRef>
        <a:fillRef idx="1">
          <a:scrgbClr r="0" g="0" b="0"/>
        </a:fillRef>
        <a:effectRef idx="0">
          <a:scrgbClr r="0" g="0" b="0"/>
        </a:effectRef>
        <a:fontRef idx="minor"/>
      </dsp:style>
    </dsp:sp>
    <dsp:sp modelId="{BC1AD46E-9EF7-4F9C-A68C-846149D4DCBF}">
      <dsp:nvSpPr>
        <dsp:cNvPr id="0" name=""/>
        <dsp:cNvSpPr/>
      </dsp:nvSpPr>
      <dsp:spPr>
        <a:xfrm>
          <a:off x="502920" y="2603680"/>
          <a:ext cx="7040880" cy="826560"/>
        </a:xfrm>
        <a:prstGeom prst="roundRect">
          <a:avLst/>
        </a:prstGeom>
        <a:solidFill>
          <a:schemeClr val="accent2">
            <a:hueOff val="-1516816"/>
            <a:satOff val="-85281"/>
            <a:lumOff val="1000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129" tIns="0" rIns="266129" bIns="0" numCol="1" spcCol="1270" anchor="ctr" anchorCtr="0">
          <a:noAutofit/>
        </a:bodyPr>
        <a:lstStyle/>
        <a:p>
          <a:pPr marL="0" lvl="0" indent="0" algn="l" defTabSz="1244600">
            <a:lnSpc>
              <a:spcPct val="90000"/>
            </a:lnSpc>
            <a:spcBef>
              <a:spcPct val="0"/>
            </a:spcBef>
            <a:spcAft>
              <a:spcPct val="35000"/>
            </a:spcAft>
            <a:buNone/>
          </a:pPr>
          <a:r>
            <a:rPr lang="en-US" sz="2800" kern="1200"/>
            <a:t>Cameras On</a:t>
          </a:r>
        </a:p>
      </dsp:txBody>
      <dsp:txXfrm>
        <a:off x="543269" y="2644029"/>
        <a:ext cx="6960182" cy="74586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B4B9CD5-B126-401E-B841-6229085A4A01}" type="datetimeFigureOut">
              <a:rPr lang="en-US" smtClean="0"/>
              <a:t>5/22/23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EC04287-682A-49D2-8897-00CF4AF8B77F}" type="slidenum">
              <a:rPr lang="en-US" smtClean="0"/>
              <a:t>‹#›</a:t>
            </a:fld>
            <a:endParaRPr lang="en-US"/>
          </a:p>
        </p:txBody>
      </p:sp>
    </p:spTree>
    <p:extLst>
      <p:ext uri="{BB962C8B-B14F-4D97-AF65-F5344CB8AC3E}">
        <p14:creationId xmlns:p14="http://schemas.microsoft.com/office/powerpoint/2010/main" val="3566090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65887">
              <a:defRPr/>
            </a:pPr>
            <a:fld id="{06FECA5B-CB69-434F-96AB-1E7E18E86F8F}" type="slidenum">
              <a:rPr lang="en-US">
                <a:solidFill>
                  <a:prstClr val="black"/>
                </a:solidFill>
                <a:latin typeface="Calibri"/>
              </a:rPr>
              <a:pPr defTabSz="465887">
                <a:defRPr/>
              </a:pPr>
              <a:t>1</a:t>
            </a:fld>
            <a:endParaRPr lang="en-US" dirty="0">
              <a:solidFill>
                <a:prstClr val="black"/>
              </a:solidFill>
              <a:latin typeface="Calibri"/>
            </a:endParaRPr>
          </a:p>
        </p:txBody>
      </p:sp>
    </p:spTree>
    <p:extLst>
      <p:ext uri="{BB962C8B-B14F-4D97-AF65-F5344CB8AC3E}">
        <p14:creationId xmlns:p14="http://schemas.microsoft.com/office/powerpoint/2010/main" val="2652956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C04287-682A-49D2-8897-00CF4AF8B77F}" type="slidenum">
              <a:rPr lang="en-US" smtClean="0"/>
              <a:t>2</a:t>
            </a:fld>
            <a:endParaRPr lang="en-US"/>
          </a:p>
        </p:txBody>
      </p:sp>
    </p:spTree>
    <p:extLst>
      <p:ext uri="{BB962C8B-B14F-4D97-AF65-F5344CB8AC3E}">
        <p14:creationId xmlns:p14="http://schemas.microsoft.com/office/powerpoint/2010/main" val="1388955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65887">
              <a:defRPr/>
            </a:pPr>
            <a:fld id="{06FECA5B-CB69-434F-96AB-1E7E18E86F8F}" type="slidenum">
              <a:rPr lang="en-US">
                <a:solidFill>
                  <a:prstClr val="black"/>
                </a:solidFill>
                <a:latin typeface="Calibri"/>
              </a:rPr>
              <a:pPr defTabSz="465887">
                <a:defRPr/>
              </a:pPr>
              <a:t>6</a:t>
            </a:fld>
            <a:endParaRPr lang="en-US" dirty="0">
              <a:solidFill>
                <a:prstClr val="black"/>
              </a:solidFill>
              <a:latin typeface="Calibri"/>
            </a:endParaRPr>
          </a:p>
        </p:txBody>
      </p:sp>
    </p:spTree>
    <p:extLst>
      <p:ext uri="{BB962C8B-B14F-4D97-AF65-F5344CB8AC3E}">
        <p14:creationId xmlns:p14="http://schemas.microsoft.com/office/powerpoint/2010/main" val="366901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0D85AB"/>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000000"/>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smtClean="0"/>
              <a:pPr/>
              <a:t>5/22/23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rgbClr val="0D85AB"/>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38776FDF-B46F-4A92-A4CE-C0A82D8D9DBD}"/>
              </a:ext>
            </a:extLst>
          </p:cNvPr>
          <p:cNvPicPr>
            <a:picLocks noChangeAspect="1"/>
          </p:cNvPicPr>
          <p:nvPr userDrawn="1"/>
        </p:nvPicPr>
        <p:blipFill>
          <a:blip r:embed="rId2"/>
          <a:stretch>
            <a:fillRect/>
          </a:stretch>
        </p:blipFill>
        <p:spPr>
          <a:xfrm>
            <a:off x="4913274" y="759070"/>
            <a:ext cx="2365453" cy="1371719"/>
          </a:xfrm>
          <a:prstGeom prst="rect">
            <a:avLst/>
          </a:prstGeom>
        </p:spPr>
      </p:pic>
    </p:spTree>
    <p:extLst>
      <p:ext uri="{BB962C8B-B14F-4D97-AF65-F5344CB8AC3E}">
        <p14:creationId xmlns:p14="http://schemas.microsoft.com/office/powerpoint/2010/main" val="1150517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FigureOut">
              <a:rPr lang="en-US" smtClean="0"/>
              <a:t>5/22/23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5078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1_Title Slide">
    <p:spTree>
      <p:nvGrpSpPr>
        <p:cNvPr id="1" name="Shape 94"/>
        <p:cNvGrpSpPr/>
        <p:nvPr/>
      </p:nvGrpSpPr>
      <p:grpSpPr>
        <a:xfrm>
          <a:off x="0" y="0"/>
          <a:ext cx="0" cy="0"/>
          <a:chOff x="0" y="0"/>
          <a:chExt cx="0" cy="0"/>
        </a:xfrm>
      </p:grpSpPr>
      <p:sp>
        <p:nvSpPr>
          <p:cNvPr id="95" name="Google Shape;95;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96" name="Google Shape;96;p14"/>
          <p:cNvSpPr txBox="1">
            <a:spLocks noGrp="1"/>
          </p:cNvSpPr>
          <p:nvPr>
            <p:ph type="dt" idx="10"/>
          </p:nvPr>
        </p:nvSpPr>
        <p:spPr>
          <a:xfrm>
            <a:off x="838200" y="6356352"/>
            <a:ext cx="2743200"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7" name="Google Shape;97;p14"/>
          <p:cNvSpPr txBox="1">
            <a:spLocks noGrp="1"/>
          </p:cNvSpPr>
          <p:nvPr>
            <p:ph type="ftr" idx="11"/>
          </p:nvPr>
        </p:nvSpPr>
        <p:spPr>
          <a:xfrm>
            <a:off x="4038600" y="6356352"/>
            <a:ext cx="4114800"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8" name="Google Shape;98;p14"/>
          <p:cNvSpPr txBox="1">
            <a:spLocks noGrp="1"/>
          </p:cNvSpPr>
          <p:nvPr>
            <p:ph type="sldNum" idx="12"/>
          </p:nvPr>
        </p:nvSpPr>
        <p:spPr>
          <a:xfrm>
            <a:off x="8610600" y="6356352"/>
            <a:ext cx="2743200" cy="365125"/>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extLst>
      <p:ext uri="{BB962C8B-B14F-4D97-AF65-F5344CB8AC3E}">
        <p14:creationId xmlns:p14="http://schemas.microsoft.com/office/powerpoint/2010/main" val="3381730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solidFill>
                  <a:srgbClr val="0D85AB"/>
                </a:solidFill>
              </a:defRPr>
            </a:lvl1pPr>
          </a:lstStyle>
          <a:p>
            <a:r>
              <a:rPr lang="en-US" dirty="0"/>
              <a:t>Click to edit Master title style</a:t>
            </a:r>
          </a:p>
        </p:txBody>
      </p:sp>
      <p:sp>
        <p:nvSpPr>
          <p:cNvPr id="3" name="Content Placeholder 2"/>
          <p:cNvSpPr>
            <a:spLocks noGrp="1"/>
          </p:cNvSpPr>
          <p:nvPr>
            <p:ph idx="1"/>
          </p:nvPr>
        </p:nvSpPr>
        <p:spPr/>
        <p:txBody>
          <a:bodyPr/>
          <a:lstStyle>
            <a:lvl1pPr marL="233363" indent="-233363">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B2D3E9E-A95C-48F2-B4BF-A71542E0BE9A}" type="datetimeFigureOut">
              <a:rPr lang="en-US" smtClean="0"/>
              <a:t>5/22/23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pic>
        <p:nvPicPr>
          <p:cNvPr id="7" name="Picture 6">
            <a:extLst>
              <a:ext uri="{FF2B5EF4-FFF2-40B4-BE49-F238E27FC236}">
                <a16:creationId xmlns:a16="http://schemas.microsoft.com/office/drawing/2014/main" id="{75267396-37A6-4B58-91FA-49EEEE6C05E5}"/>
              </a:ext>
            </a:extLst>
          </p:cNvPr>
          <p:cNvPicPr>
            <a:picLocks noChangeAspect="1"/>
          </p:cNvPicPr>
          <p:nvPr userDrawn="1"/>
        </p:nvPicPr>
        <p:blipFill>
          <a:blip r:embed="rId2"/>
          <a:stretch>
            <a:fillRect/>
          </a:stretch>
        </p:blipFill>
        <p:spPr>
          <a:xfrm>
            <a:off x="9975559" y="689760"/>
            <a:ext cx="1185455" cy="685800"/>
          </a:xfrm>
          <a:prstGeom prst="rect">
            <a:avLst/>
          </a:prstGeom>
        </p:spPr>
      </p:pic>
    </p:spTree>
    <p:extLst>
      <p:ext uri="{BB962C8B-B14F-4D97-AF65-F5344CB8AC3E}">
        <p14:creationId xmlns:p14="http://schemas.microsoft.com/office/powerpoint/2010/main" val="3319581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52098"/>
            <a:ext cx="10058400" cy="1450757"/>
          </a:xfrm>
        </p:spPr>
        <p:txBody>
          <a:bodyPr/>
          <a:lstStyle>
            <a:lvl1pPr>
              <a:defRPr>
                <a:solidFill>
                  <a:srgbClr val="0D85AB"/>
                </a:solidFill>
              </a:defRPr>
            </a:lvl1p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lvl1pPr marL="233363" indent="-233363">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lvl1pPr marL="233363" indent="-233363">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12952B5-7A2F-4CC8-B7CE-9234E21C2837}" type="datetimeFigureOut">
              <a:rPr lang="en-US" smtClean="0"/>
              <a:t>5/22/23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pic>
        <p:nvPicPr>
          <p:cNvPr id="9" name="Picture 8">
            <a:extLst>
              <a:ext uri="{FF2B5EF4-FFF2-40B4-BE49-F238E27FC236}">
                <a16:creationId xmlns:a16="http://schemas.microsoft.com/office/drawing/2014/main" id="{60C4F0DB-EDC7-4077-85F9-E4E97D069A65}"/>
              </a:ext>
            </a:extLst>
          </p:cNvPr>
          <p:cNvPicPr>
            <a:picLocks noChangeAspect="1"/>
          </p:cNvPicPr>
          <p:nvPr userDrawn="1"/>
        </p:nvPicPr>
        <p:blipFill>
          <a:blip r:embed="rId2"/>
          <a:stretch>
            <a:fillRect/>
          </a:stretch>
        </p:blipFill>
        <p:spPr>
          <a:xfrm>
            <a:off x="9977904" y="689196"/>
            <a:ext cx="1184565" cy="685800"/>
          </a:xfrm>
          <a:prstGeom prst="rect">
            <a:avLst/>
          </a:prstGeom>
        </p:spPr>
      </p:pic>
    </p:spTree>
    <p:extLst>
      <p:ext uri="{BB962C8B-B14F-4D97-AF65-F5344CB8AC3E}">
        <p14:creationId xmlns:p14="http://schemas.microsoft.com/office/powerpoint/2010/main" val="7360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lvl1pPr marL="233363" indent="-233363">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0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lvl1pPr marL="233363" indent="-233363">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E1DA07A-9201-4B4B-BAF2-015AFA30F520}" type="datetimeFigureOut">
              <a:rPr lang="en-US" smtClean="0"/>
              <a:t>5/22/23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11" name="Picture 10">
            <a:extLst>
              <a:ext uri="{FF2B5EF4-FFF2-40B4-BE49-F238E27FC236}">
                <a16:creationId xmlns:a16="http://schemas.microsoft.com/office/drawing/2014/main" id="{50F650F5-4552-46E0-A6DE-5E74EC94094E}"/>
              </a:ext>
            </a:extLst>
          </p:cNvPr>
          <p:cNvPicPr>
            <a:picLocks noChangeAspect="1"/>
          </p:cNvPicPr>
          <p:nvPr userDrawn="1"/>
        </p:nvPicPr>
        <p:blipFill>
          <a:blip r:embed="rId2"/>
          <a:stretch>
            <a:fillRect/>
          </a:stretch>
        </p:blipFill>
        <p:spPr>
          <a:xfrm>
            <a:off x="9978127" y="685696"/>
            <a:ext cx="1184565" cy="685800"/>
          </a:xfrm>
          <a:prstGeom prst="rect">
            <a:avLst/>
          </a:prstGeom>
        </p:spPr>
      </p:pic>
    </p:spTree>
    <p:extLst>
      <p:ext uri="{BB962C8B-B14F-4D97-AF65-F5344CB8AC3E}">
        <p14:creationId xmlns:p14="http://schemas.microsoft.com/office/powerpoint/2010/main" val="3747916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73D7E00A-486F-4252-8B1D-E32645521F49}" type="datetimeFigureOut">
              <a:rPr lang="en-US" smtClean="0"/>
              <a:t>5/22/23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pic>
        <p:nvPicPr>
          <p:cNvPr id="7" name="Picture 6" descr="A close up of a sign&#10;&#10;Description automatically generated">
            <a:extLst>
              <a:ext uri="{FF2B5EF4-FFF2-40B4-BE49-F238E27FC236}">
                <a16:creationId xmlns:a16="http://schemas.microsoft.com/office/drawing/2014/main" id="{72908CA9-F809-4A95-9B49-F5EBA3884C85}"/>
              </a:ext>
            </a:extLst>
          </p:cNvPr>
          <p:cNvPicPr>
            <a:picLocks noChangeAspect="1"/>
          </p:cNvPicPr>
          <p:nvPr userDrawn="1"/>
        </p:nvPicPr>
        <p:blipFill>
          <a:blip r:embed="rId2"/>
          <a:stretch>
            <a:fillRect/>
          </a:stretch>
        </p:blipFill>
        <p:spPr>
          <a:xfrm>
            <a:off x="9940848" y="689058"/>
            <a:ext cx="1224438" cy="685800"/>
          </a:xfrm>
          <a:prstGeom prst="rect">
            <a:avLst/>
          </a:prstGeom>
        </p:spPr>
      </p:pic>
    </p:spTree>
    <p:extLst>
      <p:ext uri="{BB962C8B-B14F-4D97-AF65-F5344CB8AC3E}">
        <p14:creationId xmlns:p14="http://schemas.microsoft.com/office/powerpoint/2010/main" val="2185074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DDF5F92-E675-4B36-9A60-69A962A68675}" type="datetimeFigureOut">
              <a:rPr lang="en-US" smtClean="0"/>
              <a:t>5/22/23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pic>
        <p:nvPicPr>
          <p:cNvPr id="3" name="Picture 2" descr="A close up of a sign&#10;&#10;Description automatically generated">
            <a:extLst>
              <a:ext uri="{FF2B5EF4-FFF2-40B4-BE49-F238E27FC236}">
                <a16:creationId xmlns:a16="http://schemas.microsoft.com/office/drawing/2014/main" id="{22386B8A-95EC-4E74-A26F-0082152CFF27}"/>
              </a:ext>
            </a:extLst>
          </p:cNvPr>
          <p:cNvPicPr>
            <a:picLocks noChangeAspect="1"/>
          </p:cNvPicPr>
          <p:nvPr userDrawn="1"/>
        </p:nvPicPr>
        <p:blipFill>
          <a:blip r:embed="rId2"/>
          <a:stretch>
            <a:fillRect/>
          </a:stretch>
        </p:blipFill>
        <p:spPr>
          <a:xfrm>
            <a:off x="9892246" y="681495"/>
            <a:ext cx="1232510" cy="685800"/>
          </a:xfrm>
          <a:prstGeom prst="rect">
            <a:avLst/>
          </a:prstGeom>
        </p:spPr>
      </p:pic>
    </p:spTree>
    <p:extLst>
      <p:ext uri="{BB962C8B-B14F-4D97-AF65-F5344CB8AC3E}">
        <p14:creationId xmlns:p14="http://schemas.microsoft.com/office/powerpoint/2010/main" val="86940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F6E2C9B-5FA2-460D-9BE7-B0812FC2A6FF}" type="datetimeFigureOut">
              <a:rPr lang="en-US" smtClean="0"/>
              <a:t>5/22/23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75392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5/22/23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49206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5/22/23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99898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86B75A-687E-405C-8A0B-8D00578BA2C3}" type="datetimeFigureOut">
              <a:rPr lang="en-US" smtClean="0"/>
              <a:pPr/>
              <a:t>5/22/23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rgbClr val="0D85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517003"/>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hf sldNum="0" hdr="0" ftr="0" dt="0"/>
  <p:txStyles>
    <p:titleStyle>
      <a:lvl1pPr algn="l" defTabSz="914400" rtl="0" eaLnBrk="1" latinLnBrk="0" hangingPunct="1">
        <a:lnSpc>
          <a:spcPct val="85000"/>
        </a:lnSpc>
        <a:spcBef>
          <a:spcPct val="0"/>
        </a:spcBef>
        <a:buNone/>
        <a:defRPr sz="4800" kern="1200" spc="-50" baseline="0">
          <a:solidFill>
            <a:srgbClr val="000000"/>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000000"/>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000000"/>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000000"/>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000000"/>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00000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croomphysic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atlantapublicschools.us/domain/10250"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digitaldoorway.blogspot.com/2016/11/giving-thanks-for-nurses-and-nursing.html" TargetMode="External"/><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4FE4-6E77-4415-A5DD-C78E8D9F0E9F}"/>
              </a:ext>
            </a:extLst>
          </p:cNvPr>
          <p:cNvSpPr>
            <a:spLocks noGrp="1"/>
          </p:cNvSpPr>
          <p:nvPr>
            <p:ph type="ctrTitle"/>
          </p:nvPr>
        </p:nvSpPr>
        <p:spPr>
          <a:xfrm>
            <a:off x="858983" y="2790970"/>
            <a:ext cx="10848108" cy="1470025"/>
          </a:xfrm>
        </p:spPr>
        <p:txBody>
          <a:bodyPr anchor="ctr">
            <a:normAutofit fontScale="90000"/>
          </a:bodyPr>
          <a:lstStyle/>
          <a:p>
            <a:pPr algn="ctr"/>
            <a:r>
              <a:rPr lang="en-US" dirty="0"/>
              <a:t>Board of Directors Meeting</a:t>
            </a:r>
            <a:br>
              <a:rPr lang="en-US" dirty="0"/>
            </a:br>
            <a:endParaRPr lang="en-US" sz="2000" i="1" dirty="0"/>
          </a:p>
        </p:txBody>
      </p:sp>
      <p:sp>
        <p:nvSpPr>
          <p:cNvPr id="3" name="Content Placeholder 2">
            <a:extLst>
              <a:ext uri="{FF2B5EF4-FFF2-40B4-BE49-F238E27FC236}">
                <a16:creationId xmlns:a16="http://schemas.microsoft.com/office/drawing/2014/main" id="{F5BED49A-B141-4CF7-843D-510A71BEC9A0}"/>
              </a:ext>
            </a:extLst>
          </p:cNvPr>
          <p:cNvSpPr>
            <a:spLocks noGrp="1"/>
          </p:cNvSpPr>
          <p:nvPr>
            <p:ph type="subTitle" idx="1"/>
          </p:nvPr>
        </p:nvSpPr>
        <p:spPr>
          <a:xfrm>
            <a:off x="2895599" y="4484914"/>
            <a:ext cx="6400800" cy="1752600"/>
          </a:xfrm>
        </p:spPr>
        <p:txBody>
          <a:bodyPr>
            <a:normAutofit fontScale="92500" lnSpcReduction="20000"/>
          </a:bodyPr>
          <a:lstStyle/>
          <a:p>
            <a:pPr algn="ctr"/>
            <a:r>
              <a:rPr lang="en-US" sz="2500" dirty="0"/>
              <a:t>May 22, 2023</a:t>
            </a:r>
          </a:p>
          <a:p>
            <a:pPr algn="ctr"/>
            <a:r>
              <a:rPr lang="en-US" sz="2500" dirty="0"/>
              <a:t>1 p.m.</a:t>
            </a:r>
          </a:p>
          <a:p>
            <a:pPr algn="ctr"/>
            <a:r>
              <a:rPr lang="en-US" sz="2500" dirty="0"/>
              <a:t>Thank you for joining us. </a:t>
            </a:r>
          </a:p>
          <a:p>
            <a:pPr algn="ctr"/>
            <a:r>
              <a:rPr lang="en-US" sz="2500" dirty="0"/>
              <a:t>We will begin soon.</a:t>
            </a:r>
          </a:p>
        </p:txBody>
      </p:sp>
      <p:sp>
        <p:nvSpPr>
          <p:cNvPr id="4" name="Slide Number Placeholder 3">
            <a:extLst>
              <a:ext uri="{FF2B5EF4-FFF2-40B4-BE49-F238E27FC236}">
                <a16:creationId xmlns:a16="http://schemas.microsoft.com/office/drawing/2014/main" id="{23104C6B-EA3D-4183-AF25-631FB88E3E7E}"/>
              </a:ext>
            </a:extLst>
          </p:cNvPr>
          <p:cNvSpPr>
            <a:spLocks noGrp="1"/>
          </p:cNvSpPr>
          <p:nvPr>
            <p:ph type="sldNum" sz="quarter" idx="12"/>
          </p:nvPr>
        </p:nvSpPr>
        <p:spPr>
          <a:xfrm>
            <a:off x="8077200" y="6356351"/>
            <a:ext cx="2133600" cy="365125"/>
          </a:xfrm>
        </p:spPr>
        <p:txBody>
          <a:bodyPr anchor="ctr">
            <a:normAutofit/>
          </a:bodyPr>
          <a:lstStyle/>
          <a:p>
            <a:pPr algn="ctr">
              <a:spcAft>
                <a:spcPts val="600"/>
              </a:spcAft>
              <a:defRPr/>
            </a:pPr>
            <a:fld id="{3D6C3DC6-EF6E-8948-BFE6-808D46D584D8}" type="slidenum">
              <a:rPr lang="en-US" b="1">
                <a:solidFill>
                  <a:prstClr val="white"/>
                </a:solidFill>
                <a:latin typeface="Calibri"/>
              </a:rPr>
              <a:pPr algn="ctr">
                <a:spcAft>
                  <a:spcPts val="600"/>
                </a:spcAft>
                <a:defRPr/>
              </a:pPr>
              <a:t>1</a:t>
            </a:fld>
            <a:endParaRPr lang="en-US" b="1">
              <a:solidFill>
                <a:prstClr val="white"/>
              </a:solidFill>
              <a:latin typeface="Calibri"/>
            </a:endParaRPr>
          </a:p>
        </p:txBody>
      </p:sp>
    </p:spTree>
    <p:extLst>
      <p:ext uri="{BB962C8B-B14F-4D97-AF65-F5344CB8AC3E}">
        <p14:creationId xmlns:p14="http://schemas.microsoft.com/office/powerpoint/2010/main" val="3560037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7D379150-F6B4-45C8-BE10-6B278AD4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7" name="Rectangle 136">
            <a:extLst>
              <a:ext uri="{FF2B5EF4-FFF2-40B4-BE49-F238E27FC236}">
                <a16:creationId xmlns:a16="http://schemas.microsoft.com/office/drawing/2014/main" id="{5FFCF544-A370-4A5D-A95F-CA6E0E7191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9" name="Straight Connector 138">
            <a:extLst>
              <a:ext uri="{FF2B5EF4-FFF2-40B4-BE49-F238E27FC236}">
                <a16:creationId xmlns:a16="http://schemas.microsoft.com/office/drawing/2014/main" id="{6EEB3B97-A638-498B-8083-54191CE71E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41" name="Rectangle 140">
            <a:extLst>
              <a:ext uri="{FF2B5EF4-FFF2-40B4-BE49-F238E27FC236}">
                <a16:creationId xmlns:a16="http://schemas.microsoft.com/office/drawing/2014/main" id="{52ABB703-2B0E-4C3B-B4A2-F3973548E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2BD66A-C1A0-46ED-BBB6-15ECFE97E5DB}"/>
              </a:ext>
            </a:extLst>
          </p:cNvPr>
          <p:cNvSpPr>
            <a:spLocks noGrp="1"/>
          </p:cNvSpPr>
          <p:nvPr>
            <p:ph type="title"/>
          </p:nvPr>
        </p:nvSpPr>
        <p:spPr>
          <a:xfrm>
            <a:off x="6411685" y="634946"/>
            <a:ext cx="5127171" cy="1450757"/>
          </a:xfrm>
        </p:spPr>
        <p:txBody>
          <a:bodyPr vert="horz" lIns="91440" tIns="45720" rIns="91440" bIns="45720" rtlCol="0" anchor="b">
            <a:normAutofit/>
          </a:bodyPr>
          <a:lstStyle/>
          <a:p>
            <a:r>
              <a:rPr lang="en-US" sz="3400">
                <a:solidFill>
                  <a:schemeClr val="tx1">
                    <a:lumMod val="75000"/>
                    <a:lumOff val="25000"/>
                  </a:schemeClr>
                </a:solidFill>
              </a:rPr>
              <a:t>Welcome </a:t>
            </a:r>
            <a:br>
              <a:rPr lang="en-US" sz="3400">
                <a:solidFill>
                  <a:schemeClr val="tx1">
                    <a:lumMod val="75000"/>
                    <a:lumOff val="25000"/>
                  </a:schemeClr>
                </a:solidFill>
              </a:rPr>
            </a:br>
            <a:r>
              <a:rPr lang="en-US" sz="3400">
                <a:solidFill>
                  <a:schemeClr val="tx1">
                    <a:lumMod val="75000"/>
                    <a:lumOff val="25000"/>
                  </a:schemeClr>
                </a:solidFill>
              </a:rPr>
              <a:t>ACCA Board Members </a:t>
            </a:r>
            <a:br>
              <a:rPr lang="en-US" sz="3400">
                <a:solidFill>
                  <a:schemeClr val="tx1">
                    <a:lumMod val="75000"/>
                    <a:lumOff val="25000"/>
                  </a:schemeClr>
                </a:solidFill>
              </a:rPr>
            </a:br>
            <a:r>
              <a:rPr lang="en-US" sz="3400">
                <a:solidFill>
                  <a:schemeClr val="tx1">
                    <a:lumMod val="75000"/>
                    <a:lumOff val="25000"/>
                  </a:schemeClr>
                </a:solidFill>
              </a:rPr>
              <a:t>&amp; Visitors!</a:t>
            </a:r>
          </a:p>
        </p:txBody>
      </p:sp>
      <p:pic>
        <p:nvPicPr>
          <p:cNvPr id="4098" name="Picture 2" descr="William Smith">
            <a:extLst>
              <a:ext uri="{FF2B5EF4-FFF2-40B4-BE49-F238E27FC236}">
                <a16:creationId xmlns:a16="http://schemas.microsoft.com/office/drawing/2014/main" id="{D0482C3B-BF4B-4AAA-B60B-45537CD03A1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201"/>
          <a:stretch/>
        </p:blipFill>
        <p:spPr bwMode="auto">
          <a:xfrm>
            <a:off x="686079" y="645106"/>
            <a:ext cx="5365852" cy="5247747"/>
          </a:xfrm>
          <a:prstGeom prst="rect">
            <a:avLst/>
          </a:prstGeom>
          <a:solidFill>
            <a:srgbClr val="FFFFFF"/>
          </a:solidFill>
        </p:spPr>
      </p:pic>
      <p:cxnSp>
        <p:nvCxnSpPr>
          <p:cNvPr id="143" name="Straight Connector 142">
            <a:extLst>
              <a:ext uri="{FF2B5EF4-FFF2-40B4-BE49-F238E27FC236}">
                <a16:creationId xmlns:a16="http://schemas.microsoft.com/office/drawing/2014/main" id="{9C21570E-E159-49A6-9891-FA397B7A92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09C5DF7-1E34-4F68-98DE-46A14EB71997}"/>
              </a:ext>
            </a:extLst>
          </p:cNvPr>
          <p:cNvSpPr>
            <a:spLocks noGrp="1"/>
          </p:cNvSpPr>
          <p:nvPr>
            <p:ph sz="quarter" idx="4"/>
          </p:nvPr>
        </p:nvSpPr>
        <p:spPr>
          <a:xfrm>
            <a:off x="6411684" y="2198914"/>
            <a:ext cx="5127172" cy="3670180"/>
          </a:xfrm>
        </p:spPr>
        <p:txBody>
          <a:bodyPr vert="horz" lIns="0" tIns="45720" rIns="0" bIns="45720" rtlCol="0">
            <a:normAutofit/>
          </a:bodyPr>
          <a:lstStyle/>
          <a:p>
            <a:pPr marL="0" indent="0">
              <a:buFont typeface="Calibri" panose="020F0502020204030204" pitchFamily="34" charset="0"/>
              <a:buNone/>
            </a:pPr>
            <a:endParaRPr lang="en-US" i="1" dirty="0">
              <a:solidFill>
                <a:schemeClr val="tx1">
                  <a:lumMod val="75000"/>
                  <a:lumOff val="25000"/>
                </a:schemeClr>
              </a:solidFill>
            </a:endParaRPr>
          </a:p>
          <a:p>
            <a:pPr marL="0" indent="0">
              <a:buFont typeface="Calibri" panose="020F0502020204030204" pitchFamily="34" charset="0"/>
              <a:buNone/>
            </a:pPr>
            <a:r>
              <a:rPr lang="en-US" i="1" dirty="0">
                <a:solidFill>
                  <a:schemeClr val="tx1">
                    <a:lumMod val="75000"/>
                    <a:lumOff val="25000"/>
                  </a:schemeClr>
                </a:solidFill>
              </a:rPr>
              <a:t>Presiding</a:t>
            </a:r>
          </a:p>
          <a:p>
            <a:pPr marL="0" indent="0">
              <a:buFont typeface="Calibri" panose="020F0502020204030204" pitchFamily="34" charset="0"/>
              <a:buNone/>
            </a:pPr>
            <a:r>
              <a:rPr lang="en-US" b="1" dirty="0">
                <a:solidFill>
                  <a:schemeClr val="tx1">
                    <a:lumMod val="75000"/>
                    <a:lumOff val="25000"/>
                  </a:schemeClr>
                </a:solidFill>
              </a:rPr>
              <a:t>William F. Smith</a:t>
            </a:r>
          </a:p>
          <a:p>
            <a:pPr marL="0" indent="0">
              <a:buFont typeface="Calibri" panose="020F0502020204030204" pitchFamily="34" charset="0"/>
              <a:buNone/>
            </a:pPr>
            <a:r>
              <a:rPr lang="en-US" i="1" dirty="0">
                <a:solidFill>
                  <a:schemeClr val="tx1">
                    <a:lumMod val="75000"/>
                    <a:lumOff val="25000"/>
                  </a:schemeClr>
                </a:solidFill>
              </a:rPr>
              <a:t>Chair, ACCA Board of Directors</a:t>
            </a:r>
          </a:p>
          <a:p>
            <a:pPr marL="0" indent="0">
              <a:buFont typeface="Calibri" panose="020F0502020204030204" pitchFamily="34" charset="0"/>
              <a:buNone/>
            </a:pPr>
            <a:r>
              <a:rPr lang="en-US" b="1" dirty="0">
                <a:solidFill>
                  <a:schemeClr val="tx1">
                    <a:lumMod val="75000"/>
                    <a:lumOff val="25000"/>
                  </a:schemeClr>
                </a:solidFill>
              </a:rPr>
              <a:t>Director of TechOps Training and Development </a:t>
            </a:r>
          </a:p>
          <a:p>
            <a:pPr marL="0" indent="0">
              <a:buFont typeface="Calibri" panose="020F0502020204030204" pitchFamily="34" charset="0"/>
              <a:buNone/>
            </a:pPr>
            <a:r>
              <a:rPr lang="en-US" b="1" dirty="0">
                <a:solidFill>
                  <a:schemeClr val="tx1">
                    <a:lumMod val="75000"/>
                    <a:lumOff val="25000"/>
                  </a:schemeClr>
                </a:solidFill>
              </a:rPr>
              <a:t>Delta Air Lines</a:t>
            </a:r>
          </a:p>
          <a:p>
            <a:pPr marL="0" indent="0">
              <a:buFont typeface="Calibri" panose="020F0502020204030204" pitchFamily="34" charset="0"/>
              <a:buNone/>
            </a:pPr>
            <a:endParaRPr lang="en-US" dirty="0">
              <a:solidFill>
                <a:schemeClr val="tx1">
                  <a:lumMod val="75000"/>
                  <a:lumOff val="25000"/>
                </a:schemeClr>
              </a:solidFill>
            </a:endParaRPr>
          </a:p>
          <a:p>
            <a:endParaRPr lang="en-US" dirty="0">
              <a:solidFill>
                <a:schemeClr val="tx1">
                  <a:lumMod val="75000"/>
                  <a:lumOff val="25000"/>
                </a:schemeClr>
              </a:solidFill>
            </a:endParaRPr>
          </a:p>
        </p:txBody>
      </p:sp>
      <p:sp>
        <p:nvSpPr>
          <p:cNvPr id="145" name="Rectangle 144">
            <a:extLst>
              <a:ext uri="{FF2B5EF4-FFF2-40B4-BE49-F238E27FC236}">
                <a16:creationId xmlns:a16="http://schemas.microsoft.com/office/drawing/2014/main" id="{E95DA498-D9A2-4DA9-B9DA-B3776E08C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7" name="Rectangle 146">
            <a:extLst>
              <a:ext uri="{FF2B5EF4-FFF2-40B4-BE49-F238E27FC236}">
                <a16:creationId xmlns:a16="http://schemas.microsoft.com/office/drawing/2014/main" id="{82A73093-4B9D-420D-B17E-52293703A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Slide Number Placeholder 6">
            <a:extLst>
              <a:ext uri="{FF2B5EF4-FFF2-40B4-BE49-F238E27FC236}">
                <a16:creationId xmlns:a16="http://schemas.microsoft.com/office/drawing/2014/main" id="{05DA41C5-48B8-4A1A-B5A1-4DCB9A4CC853}"/>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defTabSz="914400">
              <a:spcAft>
                <a:spcPts val="600"/>
              </a:spcAft>
              <a:defRPr/>
            </a:pPr>
            <a:fld id="{3D6C3DC6-EF6E-8948-BFE6-808D46D584D8}" type="slidenum">
              <a:rPr lang="en-US" b="1"/>
              <a:pPr defTabSz="914400">
                <a:spcAft>
                  <a:spcPts val="600"/>
                </a:spcAft>
                <a:defRPr/>
              </a:pPr>
              <a:t>2</a:t>
            </a:fld>
            <a:endParaRPr lang="en-US" b="1"/>
          </a:p>
        </p:txBody>
      </p:sp>
    </p:spTree>
    <p:extLst>
      <p:ext uri="{BB962C8B-B14F-4D97-AF65-F5344CB8AC3E}">
        <p14:creationId xmlns:p14="http://schemas.microsoft.com/office/powerpoint/2010/main" val="2969577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8E18A-4AD9-424A-AE09-17737A40B496}"/>
              </a:ext>
            </a:extLst>
          </p:cNvPr>
          <p:cNvSpPr>
            <a:spLocks noGrp="1"/>
          </p:cNvSpPr>
          <p:nvPr>
            <p:ph type="title"/>
          </p:nvPr>
        </p:nvSpPr>
        <p:spPr/>
        <p:txBody>
          <a:bodyPr/>
          <a:lstStyle/>
          <a:p>
            <a:r>
              <a:rPr lang="en-US" dirty="0"/>
              <a:t>Public Comment</a:t>
            </a:r>
          </a:p>
        </p:txBody>
      </p:sp>
      <p:sp>
        <p:nvSpPr>
          <p:cNvPr id="3" name="Content Placeholder 2">
            <a:extLst>
              <a:ext uri="{FF2B5EF4-FFF2-40B4-BE49-F238E27FC236}">
                <a16:creationId xmlns:a16="http://schemas.microsoft.com/office/drawing/2014/main" id="{B5CA8423-981F-407E-BA1E-92A6646EA196}"/>
              </a:ext>
            </a:extLst>
          </p:cNvPr>
          <p:cNvSpPr>
            <a:spLocks noGrp="1"/>
          </p:cNvSpPr>
          <p:nvPr>
            <p:ph idx="1"/>
          </p:nvPr>
        </p:nvSpPr>
        <p:spPr/>
        <p:txBody>
          <a:bodyPr>
            <a:normAutofit/>
          </a:bodyPr>
          <a:lstStyle/>
          <a:p>
            <a:pPr lvl="0">
              <a:lnSpc>
                <a:spcPct val="100000"/>
              </a:lnSpc>
            </a:pPr>
            <a:r>
              <a:rPr lang="en-US" b="1" dirty="0"/>
              <a:t>Thank you for joining us!  </a:t>
            </a:r>
          </a:p>
          <a:p>
            <a:pPr lvl="0">
              <a:lnSpc>
                <a:spcPct val="100000"/>
              </a:lnSpc>
            </a:pPr>
            <a:r>
              <a:rPr lang="en-US" dirty="0"/>
              <a:t>Interested in addressing the board today?  Please sign up at the entry table and you will have the opportunity to address the board at the end of today’s meeting.  Each participant will be given two minutes to address the board during Public Comment.</a:t>
            </a:r>
          </a:p>
        </p:txBody>
      </p:sp>
      <p:sp>
        <p:nvSpPr>
          <p:cNvPr id="4" name="Slide Number Placeholder 3">
            <a:extLst>
              <a:ext uri="{FF2B5EF4-FFF2-40B4-BE49-F238E27FC236}">
                <a16:creationId xmlns:a16="http://schemas.microsoft.com/office/drawing/2014/main" id="{020E215E-BC72-4E84-BB3F-5AF5901CEE5F}"/>
              </a:ext>
            </a:extLst>
          </p:cNvPr>
          <p:cNvSpPr>
            <a:spLocks noGrp="1"/>
          </p:cNvSpPr>
          <p:nvPr>
            <p:ph type="sldNum" sz="quarter" idx="12"/>
          </p:nvPr>
        </p:nvSpPr>
        <p:spPr/>
        <p:txBody>
          <a:bodyPr/>
          <a:lstStyle/>
          <a:p>
            <a:fld id="{3D6C3DC6-EF6E-8948-BFE6-808D46D584D8}" type="slidenum">
              <a:rPr lang="en-US" smtClean="0"/>
              <a:t>3</a:t>
            </a:fld>
            <a:endParaRPr lang="en-US" dirty="0"/>
          </a:p>
        </p:txBody>
      </p:sp>
    </p:spTree>
    <p:extLst>
      <p:ext uri="{BB962C8B-B14F-4D97-AF65-F5344CB8AC3E}">
        <p14:creationId xmlns:p14="http://schemas.microsoft.com/office/powerpoint/2010/main" val="200796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450757"/>
          </a:xfrm>
        </p:spPr>
        <p:txBody>
          <a:bodyPr>
            <a:normAutofit/>
          </a:bodyPr>
          <a:lstStyle/>
          <a:p>
            <a:r>
              <a:rPr lang="en-US"/>
              <a:t>Virtual Meeting Norms</a:t>
            </a:r>
          </a:p>
        </p:txBody>
      </p:sp>
      <p:sp>
        <p:nvSpPr>
          <p:cNvPr id="12" name="Slide Number Placeholder 3">
            <a:extLst>
              <a:ext uri="{FF2B5EF4-FFF2-40B4-BE49-F238E27FC236}">
                <a16:creationId xmlns:a16="http://schemas.microsoft.com/office/drawing/2014/main" id="{0C148002-9EB8-495A-BB1C-15E96B88E541}"/>
              </a:ext>
            </a:extLst>
          </p:cNvPr>
          <p:cNvSpPr>
            <a:spLocks noGrp="1"/>
          </p:cNvSpPr>
          <p:nvPr>
            <p:ph type="sldNum" sz="quarter" idx="12"/>
          </p:nvPr>
        </p:nvSpPr>
        <p:spPr>
          <a:xfrm>
            <a:off x="9900458" y="6459785"/>
            <a:ext cx="1312025" cy="365125"/>
          </a:xfrm>
        </p:spPr>
        <p:txBody>
          <a:bodyPr>
            <a:normAutofit/>
          </a:bodyPr>
          <a:lstStyle/>
          <a:p>
            <a:pPr>
              <a:spcAft>
                <a:spcPts val="600"/>
              </a:spcAft>
              <a:defRPr/>
            </a:pPr>
            <a:fld id="{3D6C3DC6-EF6E-8948-BFE6-808D46D584D8}" type="slidenum">
              <a:rPr lang="en-US" b="1">
                <a:latin typeface="Calibri"/>
              </a:rPr>
              <a:pPr>
                <a:spcAft>
                  <a:spcPts val="600"/>
                </a:spcAft>
                <a:defRPr/>
              </a:pPr>
              <a:t>4</a:t>
            </a:fld>
            <a:endParaRPr lang="en-US" b="1">
              <a:latin typeface="Calibri"/>
            </a:endParaRPr>
          </a:p>
        </p:txBody>
      </p:sp>
      <p:graphicFrame>
        <p:nvGraphicFramePr>
          <p:cNvPr id="5" name="Content Placeholder 2">
            <a:extLst>
              <a:ext uri="{FF2B5EF4-FFF2-40B4-BE49-F238E27FC236}">
                <a16:creationId xmlns:a16="http://schemas.microsoft.com/office/drawing/2014/main" id="{F2179279-CDE3-4237-9181-42ACA62AC4BA}"/>
              </a:ext>
            </a:extLst>
          </p:cNvPr>
          <p:cNvGraphicFramePr>
            <a:graphicFrameLocks noGrp="1"/>
          </p:cNvGraphicFramePr>
          <p:nvPr>
            <p:ph idx="1"/>
            <p:extLst>
              <p:ext uri="{D42A27DB-BD31-4B8C-83A1-F6EECF244321}">
                <p14:modId xmlns:p14="http://schemas.microsoft.com/office/powerpoint/2010/main" val="506872205"/>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5296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5C2C5386-F21A-4F1D-A74D-C05A58EA2EC1}"/>
              </a:ext>
            </a:extLst>
          </p:cNvPr>
          <p:cNvSpPr>
            <a:spLocks noGrp="1"/>
          </p:cNvSpPr>
          <p:nvPr>
            <p:ph type="title"/>
          </p:nvPr>
        </p:nvSpPr>
        <p:spPr>
          <a:xfrm>
            <a:off x="492370" y="605896"/>
            <a:ext cx="3084844" cy="5646208"/>
          </a:xfrm>
        </p:spPr>
        <p:txBody>
          <a:bodyPr anchor="ctr">
            <a:normAutofit/>
          </a:bodyPr>
          <a:lstStyle/>
          <a:p>
            <a:r>
              <a:rPr lang="en-US" sz="3600" dirty="0">
                <a:solidFill>
                  <a:srgbClr val="FFFFFF"/>
                </a:solidFill>
              </a:rPr>
              <a:t>Agenda</a:t>
            </a:r>
          </a:p>
        </p:txBody>
      </p:sp>
      <p:sp>
        <p:nvSpPr>
          <p:cNvPr id="13" name="Rectangle 12">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07A464EA-7BA3-4BE6-B9E3-C9D172B001FE}"/>
              </a:ext>
            </a:extLst>
          </p:cNvPr>
          <p:cNvSpPr>
            <a:spLocks noGrp="1"/>
          </p:cNvSpPr>
          <p:nvPr>
            <p:ph idx="1"/>
          </p:nvPr>
        </p:nvSpPr>
        <p:spPr>
          <a:xfrm>
            <a:off x="4742016" y="605896"/>
            <a:ext cx="6413663" cy="5646208"/>
          </a:xfrm>
        </p:spPr>
        <p:txBody>
          <a:bodyPr anchor="ctr">
            <a:normAutofit/>
          </a:bodyPr>
          <a:lstStyle/>
          <a:p>
            <a:pPr marL="0" marR="0" algn="ctr">
              <a:lnSpc>
                <a:spcPct val="107000"/>
              </a:lnSpc>
              <a:spcBef>
                <a:spcPts val="0"/>
              </a:spcBef>
              <a:spcAft>
                <a:spcPts val="0"/>
              </a:spcAft>
            </a:pPr>
            <a:r>
              <a:rPr lang="en-US" sz="1600" b="1" dirty="0">
                <a:effectLst/>
                <a:latin typeface="Calibri" panose="020F050202020403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b="1" dirty="0">
                <a:effectLst/>
                <a:latin typeface="Calibri" panose="020F0502020204030204" pitchFamily="34" charset="0"/>
                <a:ea typeface="Calibri" panose="020F0502020204030204" pitchFamily="34" charset="0"/>
                <a:cs typeface="Arial" panose="020B0604020202020204" pitchFamily="34" charset="0"/>
              </a:rPr>
              <a:t>Call to order</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b="1" dirty="0">
                <a:effectLst/>
                <a:latin typeface="Calibri" panose="020F0502020204030204" pitchFamily="34" charset="0"/>
                <a:ea typeface="Calibri" panose="020F0502020204030204" pitchFamily="34" charset="0"/>
                <a:cs typeface="Arial" panose="020B0604020202020204" pitchFamily="34" charset="0"/>
              </a:rPr>
              <a:t>Roll Call; Establish Quorum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b="1" dirty="0">
                <a:effectLst/>
                <a:latin typeface="Calibri" panose="020F0502020204030204" pitchFamily="34" charset="0"/>
                <a:ea typeface="Calibri" panose="020F0502020204030204" pitchFamily="34" charset="0"/>
                <a:cs typeface="Arial" panose="020B0604020202020204" pitchFamily="34" charset="0"/>
              </a:rPr>
              <a:t>Action Items </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000" b="1" dirty="0">
                <a:effectLst/>
                <a:latin typeface="Calibri" panose="020F0502020204030204" pitchFamily="34" charset="0"/>
                <a:ea typeface="Calibri" panose="020F0502020204030204" pitchFamily="34" charset="0"/>
                <a:cs typeface="Arial" panose="020B0604020202020204" pitchFamily="34" charset="0"/>
              </a:rPr>
              <a:t>Approval of Agenda</a:t>
            </a:r>
            <a:r>
              <a:rPr lang="en-US" sz="2000" dirty="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000" b="1" dirty="0">
                <a:effectLst/>
                <a:latin typeface="Calibri" panose="020F0502020204030204" pitchFamily="34" charset="0"/>
                <a:ea typeface="Calibri" panose="020F0502020204030204" pitchFamily="34" charset="0"/>
                <a:cs typeface="Arial" panose="020B0604020202020204" pitchFamily="34" charset="0"/>
              </a:rPr>
              <a:t>Approval of Previous Minutes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b="1" dirty="0">
                <a:effectLst/>
                <a:latin typeface="Calibri" panose="020F0502020204030204" pitchFamily="34" charset="0"/>
                <a:ea typeface="Calibri" panose="020F0502020204030204" pitchFamily="34" charset="0"/>
                <a:cs typeface="Arial" panose="020B0604020202020204" pitchFamily="34" charset="0"/>
              </a:rPr>
              <a:t>Discussion Items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2000" b="1" dirty="0">
                <a:effectLst/>
                <a:latin typeface="Calibri" panose="020F0502020204030204" pitchFamily="34" charset="0"/>
                <a:ea typeface="Calibri" panose="020F0502020204030204" pitchFamily="34" charset="0"/>
                <a:cs typeface="Arial" panose="020B0604020202020204" pitchFamily="34" charset="0"/>
              </a:rPr>
              <a:t>Aviation Maintenance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b="1" dirty="0">
                <a:effectLst/>
                <a:latin typeface="Calibri" panose="020F0502020204030204" pitchFamily="34" charset="0"/>
                <a:ea typeface="Calibri" panose="020F0502020204030204" pitchFamily="34" charset="0"/>
                <a:cs typeface="Arial" panose="020B0604020202020204" pitchFamily="34" charset="0"/>
              </a:rPr>
              <a:t>Announcements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Clr>
                <a:srgbClr val="D47B22"/>
              </a:buClr>
              <a:buFont typeface="+mj-lt"/>
              <a:buAutoNum type="romanUcPeriod"/>
            </a:pPr>
            <a:r>
              <a:rPr lang="en-US" b="1" dirty="0">
                <a:effectLst/>
                <a:latin typeface="Calibri" panose="020F0502020204030204" pitchFamily="34" charset="0"/>
                <a:ea typeface="Calibri" panose="020F0502020204030204" pitchFamily="34" charset="0"/>
                <a:cs typeface="Arial" panose="020B0604020202020204" pitchFamily="34" charset="0"/>
              </a:rPr>
              <a:t>Public Comment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Clr>
                <a:srgbClr val="D47B22"/>
              </a:buClr>
              <a:buFont typeface="+mj-lt"/>
              <a:buAutoNum type="romanUcPeriod"/>
            </a:pPr>
            <a:r>
              <a:rPr lang="en-US" b="1" dirty="0">
                <a:effectLst/>
                <a:latin typeface="Calibri" panose="020F0502020204030204" pitchFamily="34" charset="0"/>
                <a:ea typeface="Calibri" panose="020F0502020204030204" pitchFamily="34" charset="0"/>
                <a:cs typeface="Arial" panose="020B0604020202020204" pitchFamily="34" charset="0"/>
              </a:rPr>
              <a:t>Adjournment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0"/>
              </a:spcBef>
              <a:spcAft>
                <a:spcPts val="0"/>
              </a:spcAft>
              <a:buNone/>
            </a:pPr>
            <a:r>
              <a:rPr lang="en-US" b="1" dirty="0">
                <a:latin typeface="Calibri" panose="020F0502020204030204" pitchFamily="34" charset="0"/>
                <a:ea typeface="Calibri" panose="020F0502020204030204" pitchFamily="34" charset="0"/>
                <a:cs typeface="Arial" panose="020B0604020202020204" pitchFamily="34"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2242C90-E287-4358-9C8B-08916610F76B}"/>
              </a:ext>
            </a:extLst>
          </p:cNvPr>
          <p:cNvSpPr>
            <a:spLocks noGrp="1"/>
          </p:cNvSpPr>
          <p:nvPr>
            <p:ph type="sldNum" sz="quarter" idx="12"/>
          </p:nvPr>
        </p:nvSpPr>
        <p:spPr>
          <a:xfrm>
            <a:off x="10123055" y="6459785"/>
            <a:ext cx="1089428" cy="365125"/>
          </a:xfrm>
        </p:spPr>
        <p:txBody>
          <a:bodyPr>
            <a:normAutofit/>
          </a:bodyPr>
          <a:lstStyle/>
          <a:p>
            <a:pPr>
              <a:spcAft>
                <a:spcPts val="600"/>
              </a:spcAft>
              <a:defRPr/>
            </a:pPr>
            <a:fld id="{3D6C3DC6-EF6E-8948-BFE6-808D46D584D8}" type="slidenum">
              <a:rPr lang="en-US" b="1">
                <a:solidFill>
                  <a:schemeClr val="tx2"/>
                </a:solidFill>
                <a:latin typeface="Calibri"/>
              </a:rPr>
              <a:pPr>
                <a:spcAft>
                  <a:spcPts val="600"/>
                </a:spcAft>
                <a:defRPr/>
              </a:pPr>
              <a:t>5</a:t>
            </a:fld>
            <a:endParaRPr lang="en-US" b="1">
              <a:solidFill>
                <a:schemeClr val="tx2"/>
              </a:solidFill>
              <a:latin typeface="Calibri"/>
            </a:endParaRPr>
          </a:p>
        </p:txBody>
      </p:sp>
    </p:spTree>
    <p:extLst>
      <p:ext uri="{BB962C8B-B14F-4D97-AF65-F5344CB8AC3E}">
        <p14:creationId xmlns:p14="http://schemas.microsoft.com/office/powerpoint/2010/main" val="123074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3E63B-B8D9-4872-9937-755305413B80}"/>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CDC0F2C4-4560-4C86-924B-0E0A391BB09D}"/>
              </a:ext>
            </a:extLst>
          </p:cNvPr>
          <p:cNvSpPr>
            <a:spLocks noGrp="1"/>
          </p:cNvSpPr>
          <p:nvPr>
            <p:ph idx="1"/>
          </p:nvPr>
        </p:nvSpPr>
        <p:spPr>
          <a:xfrm>
            <a:off x="2438400" y="1600201"/>
            <a:ext cx="8229600" cy="4525963"/>
          </a:xfrm>
        </p:spPr>
        <p:txBody>
          <a:bodyPr>
            <a:normAutofit/>
          </a:bodyPr>
          <a:lstStyle/>
          <a:p>
            <a:pPr marL="0" indent="0">
              <a:spcBef>
                <a:spcPts val="0"/>
              </a:spcBef>
              <a:spcAft>
                <a:spcPts val="0"/>
              </a:spcAft>
              <a:buNone/>
            </a:pPr>
            <a:endParaRPr lang="en-US" sz="2600" dirty="0">
              <a:latin typeface="Calibri" panose="020F0502020204030204" pitchFamily="34" charset="0"/>
              <a:ea typeface="Calibri" panose="020F0502020204030204" pitchFamily="34" charset="0"/>
            </a:endParaRPr>
          </a:p>
          <a:p>
            <a:pPr marL="0" indent="0" algn="ctr">
              <a:buNone/>
            </a:pPr>
            <a:endParaRPr lang="en-US" sz="1800" i="1" dirty="0"/>
          </a:p>
        </p:txBody>
      </p:sp>
      <p:sp>
        <p:nvSpPr>
          <p:cNvPr id="4" name="Slide Number Placeholder 3">
            <a:extLst>
              <a:ext uri="{FF2B5EF4-FFF2-40B4-BE49-F238E27FC236}">
                <a16:creationId xmlns:a16="http://schemas.microsoft.com/office/drawing/2014/main" id="{6B9CA09C-B9D5-40B0-8135-C6A9B83B9586}"/>
              </a:ext>
            </a:extLst>
          </p:cNvPr>
          <p:cNvSpPr>
            <a:spLocks noGrp="1"/>
          </p:cNvSpPr>
          <p:nvPr>
            <p:ph type="sldNum" sz="quarter" idx="12"/>
          </p:nvPr>
        </p:nvSpPr>
        <p:spPr/>
        <p:txBody>
          <a:bodyPr/>
          <a:lstStyle/>
          <a:p>
            <a:pPr algn="ctr">
              <a:defRPr/>
            </a:pPr>
            <a:fld id="{3D6C3DC6-EF6E-8948-BFE6-808D46D584D8}" type="slidenum">
              <a:rPr lang="en-US" b="1">
                <a:solidFill>
                  <a:prstClr val="white"/>
                </a:solidFill>
                <a:latin typeface="Calibri"/>
              </a:rPr>
              <a:pPr algn="ctr">
                <a:defRPr/>
              </a:pPr>
              <a:t>6</a:t>
            </a:fld>
            <a:endParaRPr lang="en-US" b="1" dirty="0">
              <a:solidFill>
                <a:prstClr val="white"/>
              </a:solidFill>
              <a:latin typeface="Calibri"/>
            </a:endParaRPr>
          </a:p>
        </p:txBody>
      </p:sp>
      <p:pic>
        <p:nvPicPr>
          <p:cNvPr id="6" name="Picture 5" descr="A picture containing text&#10;&#10;Description automatically generated">
            <a:extLst>
              <a:ext uri="{FF2B5EF4-FFF2-40B4-BE49-F238E27FC236}">
                <a16:creationId xmlns:a16="http://schemas.microsoft.com/office/drawing/2014/main" id="{5FD1CE9B-568C-414F-95DC-3F9C049BF7AB}"/>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684479" y="2073245"/>
            <a:ext cx="3254183" cy="2425478"/>
          </a:xfrm>
          <a:prstGeom prst="rect">
            <a:avLst/>
          </a:prstGeom>
        </p:spPr>
      </p:pic>
    </p:spTree>
    <p:extLst>
      <p:ext uri="{BB962C8B-B14F-4D97-AF65-F5344CB8AC3E}">
        <p14:creationId xmlns:p14="http://schemas.microsoft.com/office/powerpoint/2010/main" val="4130629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49EFEC-8114-45BB-AAB2-C447B6DCAC08}"/>
              </a:ext>
            </a:extLst>
          </p:cNvPr>
          <p:cNvSpPr>
            <a:spLocks noGrp="1"/>
          </p:cNvSpPr>
          <p:nvPr>
            <p:ph type="title"/>
          </p:nvPr>
        </p:nvSpPr>
        <p:spPr>
          <a:xfrm>
            <a:off x="5181601" y="634946"/>
            <a:ext cx="6368142" cy="1450757"/>
          </a:xfrm>
        </p:spPr>
        <p:txBody>
          <a:bodyPr>
            <a:normAutofit/>
          </a:bodyPr>
          <a:lstStyle/>
          <a:p>
            <a:r>
              <a:rPr lang="en-US" dirty="0"/>
              <a:t>Public Comment</a:t>
            </a:r>
          </a:p>
        </p:txBody>
      </p:sp>
      <p:pic>
        <p:nvPicPr>
          <p:cNvPr id="5" name="Picture 4" descr="Green dialogue boxes">
            <a:extLst>
              <a:ext uri="{FF2B5EF4-FFF2-40B4-BE49-F238E27FC236}">
                <a16:creationId xmlns:a16="http://schemas.microsoft.com/office/drawing/2014/main" id="{8FA0DE70-CC77-8E86-E60D-AF49597B7AF3}"/>
              </a:ext>
            </a:extLst>
          </p:cNvPr>
          <p:cNvPicPr>
            <a:picLocks noChangeAspect="1"/>
          </p:cNvPicPr>
          <p:nvPr/>
        </p:nvPicPr>
        <p:blipFill rotWithShape="1">
          <a:blip r:embed="rId2"/>
          <a:srcRect l="18887" r="24714"/>
          <a:stretch/>
        </p:blipFill>
        <p:spPr>
          <a:xfrm>
            <a:off x="20" y="-12128"/>
            <a:ext cx="4654276" cy="6870127"/>
          </a:xfrm>
          <a:prstGeom prst="rect">
            <a:avLst/>
          </a:prstGeom>
        </p:spPr>
      </p:pic>
      <p:cxnSp>
        <p:nvCxnSpPr>
          <p:cNvPr id="13" name="Straight Connector 12">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42CF02CA-D23E-4C06-8693-9F76520ECA94}"/>
              </a:ext>
            </a:extLst>
          </p:cNvPr>
          <p:cNvSpPr>
            <a:spLocks noGrp="1"/>
          </p:cNvSpPr>
          <p:nvPr>
            <p:ph idx="1"/>
          </p:nvPr>
        </p:nvSpPr>
        <p:spPr>
          <a:xfrm>
            <a:off x="5181601" y="2198914"/>
            <a:ext cx="6368142" cy="3670180"/>
          </a:xfrm>
        </p:spPr>
        <p:txBody>
          <a:bodyPr>
            <a:normAutofit/>
          </a:bodyPr>
          <a:lstStyle/>
          <a:p>
            <a:pPr marL="748665" marR="73343">
              <a:spcBef>
                <a:spcPts val="0"/>
              </a:spcBef>
            </a:pPr>
            <a:r>
              <a:rPr lang="en-US" sz="1700">
                <a:latin typeface="Calibri" panose="020F0502020204030204" pitchFamily="34" charset="0"/>
                <a:ea typeface="Calibri" panose="020F0502020204030204" pitchFamily="34" charset="0"/>
                <a:cs typeface="Calibri" panose="020F0502020204030204" pitchFamily="34" charset="0"/>
              </a:rPr>
              <a:t>The Public Comment period is designed to gain input from the public</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and not for immediate responses by the Board to the public comment presented.</a:t>
            </a:r>
            <a:r>
              <a:rPr lang="en-US" sz="1700" spc="4">
                <a:latin typeface="Calibri" panose="020F0502020204030204" pitchFamily="34" charset="0"/>
                <a:ea typeface="Calibri" panose="020F0502020204030204" pitchFamily="34" charset="0"/>
                <a:cs typeface="Calibri" panose="020F0502020204030204" pitchFamily="34" charset="0"/>
              </a:rPr>
              <a:t> </a:t>
            </a:r>
          </a:p>
          <a:p>
            <a:pPr marL="748665" marR="73343">
              <a:spcBef>
                <a:spcPts val="0"/>
              </a:spcBef>
            </a:pPr>
            <a:endParaRPr lang="en-US" sz="1700" spc="4">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700">
                <a:latin typeface="Calibri" panose="020F0502020204030204" pitchFamily="34" charset="0"/>
                <a:ea typeface="Calibri" panose="020F0502020204030204" pitchFamily="34" charset="0"/>
                <a:cs typeface="Calibri" panose="020F0502020204030204" pitchFamily="34" charset="0"/>
              </a:rPr>
              <a:t>Each member of the public</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will have 2 minutes to speak.</a:t>
            </a:r>
          </a:p>
          <a:p>
            <a:pPr marL="748665" marR="73343">
              <a:spcBef>
                <a:spcPts val="0"/>
              </a:spcBef>
            </a:pPr>
            <a:endParaRPr lang="en-US" sz="1700" spc="4">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700">
                <a:latin typeface="Calibri" panose="020F0502020204030204" pitchFamily="34" charset="0"/>
                <a:ea typeface="Calibri" panose="020F0502020204030204" pitchFamily="34" charset="0"/>
                <a:cs typeface="Calibri" panose="020F0502020204030204" pitchFamily="34" charset="0"/>
              </a:rPr>
              <a:t>At the end of 20 minutes, we will close public comment and move on to the next</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agenda</a:t>
            </a:r>
            <a:r>
              <a:rPr lang="en-US" sz="1700" spc="-15">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item.</a:t>
            </a:r>
            <a:r>
              <a:rPr lang="en-US" sz="1700" spc="-8">
                <a:latin typeface="Calibri" panose="020F0502020204030204" pitchFamily="34" charset="0"/>
                <a:ea typeface="Calibri" panose="020F0502020204030204" pitchFamily="34" charset="0"/>
                <a:cs typeface="Calibri" panose="020F0502020204030204" pitchFamily="34" charset="0"/>
              </a:rPr>
              <a:t> </a:t>
            </a:r>
          </a:p>
          <a:p>
            <a:pPr marL="748665" marR="73343">
              <a:spcBef>
                <a:spcPts val="0"/>
              </a:spcBef>
            </a:pPr>
            <a:endParaRPr lang="en-US" sz="1700" spc="-8">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r>
              <a:rPr lang="en-US" sz="1700">
                <a:latin typeface="Calibri" panose="020F0502020204030204" pitchFamily="34" charset="0"/>
                <a:ea typeface="Calibri" panose="020F0502020204030204" pitchFamily="34" charset="0"/>
                <a:cs typeface="Calibri" panose="020F0502020204030204" pitchFamily="34" charset="0"/>
              </a:rPr>
              <a:t>If</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there</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are</a:t>
            </a:r>
            <a:r>
              <a:rPr lang="en-US" sz="1700" spc="-11">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questions</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or</a:t>
            </a:r>
            <a:r>
              <a:rPr lang="en-US" sz="1700" spc="-11">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information</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that</a:t>
            </a:r>
            <a:r>
              <a:rPr lang="en-US" sz="1700" spc="-11">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you</a:t>
            </a:r>
            <a:r>
              <a:rPr lang="en-US" sz="1700" spc="-8">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have</a:t>
            </a:r>
            <a:r>
              <a:rPr lang="en-US" sz="1700" spc="-15">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for the</a:t>
            </a:r>
            <a:r>
              <a:rPr lang="en-US" sz="1700" spc="-15">
                <a:latin typeface="Calibri" panose="020F0502020204030204" pitchFamily="34" charset="0"/>
                <a:ea typeface="Calibri" panose="020F0502020204030204" pitchFamily="34" charset="0"/>
                <a:cs typeface="Calibri" panose="020F0502020204030204" pitchFamily="34" charset="0"/>
              </a:rPr>
              <a:t> Board</a:t>
            </a:r>
            <a:r>
              <a:rPr lang="en-US" sz="1700">
                <a:latin typeface="Calibri" panose="020F0502020204030204" pitchFamily="34" charset="0"/>
                <a:ea typeface="Calibri" panose="020F0502020204030204" pitchFamily="34" charset="0"/>
                <a:cs typeface="Calibri" panose="020F0502020204030204" pitchFamily="34" charset="0"/>
              </a:rPr>
              <a:t>, you</a:t>
            </a:r>
            <a:r>
              <a:rPr lang="en-US" sz="1700" spc="-195">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may contact one or more Board members after this meeting. You can</a:t>
            </a:r>
            <a:r>
              <a:rPr lang="en-US" sz="1700" spc="4">
                <a:latin typeface="Calibri" panose="020F0502020204030204" pitchFamily="34" charset="0"/>
                <a:ea typeface="Calibri" panose="020F0502020204030204" pitchFamily="34" charset="0"/>
                <a:cs typeface="Calibri" panose="020F0502020204030204" pitchFamily="34" charset="0"/>
              </a:rPr>
              <a:t> </a:t>
            </a:r>
            <a:r>
              <a:rPr lang="en-US" sz="1700">
                <a:latin typeface="Calibri" panose="020F0502020204030204" pitchFamily="34" charset="0"/>
                <a:ea typeface="Calibri" panose="020F0502020204030204" pitchFamily="34" charset="0"/>
                <a:cs typeface="Calibri" panose="020F0502020204030204" pitchFamily="34" charset="0"/>
              </a:rPr>
              <a:t>find Board member contact information, meeting dates and agendas on ACCA’s website </a:t>
            </a:r>
            <a:r>
              <a:rPr lang="en-US" sz="1700">
                <a:latin typeface="Calibri" panose="020F0502020204030204" pitchFamily="34" charset="0"/>
                <a:ea typeface="Calibri" panose="020F0502020204030204" pitchFamily="34" charset="0"/>
                <a:cs typeface="Calibri" panose="020F0502020204030204" pitchFamily="34" charset="0"/>
                <a:hlinkClick r:id="rId3"/>
              </a:rPr>
              <a:t>https://www.atlantapublicschools.us/domain/10250</a:t>
            </a:r>
            <a:endParaRPr lang="en-US" sz="1700">
              <a:latin typeface="Calibri" panose="020F0502020204030204" pitchFamily="34" charset="0"/>
              <a:ea typeface="Calibri" panose="020F0502020204030204" pitchFamily="34" charset="0"/>
              <a:cs typeface="Calibri" panose="020F0502020204030204" pitchFamily="34" charset="0"/>
            </a:endParaRPr>
          </a:p>
          <a:p>
            <a:pPr marL="748665" marR="73343">
              <a:spcBef>
                <a:spcPts val="0"/>
              </a:spcBef>
            </a:pPr>
            <a:endParaRPr lang="en-US" sz="1700">
              <a:latin typeface="Calibri" panose="020F0502020204030204" pitchFamily="34" charset="0"/>
              <a:ea typeface="Calibri" panose="020F0502020204030204" pitchFamily="34" charset="0"/>
            </a:endParaRPr>
          </a:p>
          <a:p>
            <a:endParaRPr lang="en-US" sz="1700"/>
          </a:p>
        </p:txBody>
      </p:sp>
    </p:spTree>
    <p:extLst>
      <p:ext uri="{BB962C8B-B14F-4D97-AF65-F5344CB8AC3E}">
        <p14:creationId xmlns:p14="http://schemas.microsoft.com/office/powerpoint/2010/main" val="34757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AE220058-3FCE-496E-ADF2-D8A6961F39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E193F809-7E50-4AAD-8E26-878207931C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55D5832-7238-447D-9DDE-2E71E5648CD4}"/>
              </a:ext>
            </a:extLst>
          </p:cNvPr>
          <p:cNvSpPr>
            <a:spLocks noGrp="1"/>
          </p:cNvSpPr>
          <p:nvPr>
            <p:ph type="title"/>
          </p:nvPr>
        </p:nvSpPr>
        <p:spPr>
          <a:xfrm>
            <a:off x="3836504" y="758952"/>
            <a:ext cx="7319175" cy="3566160"/>
          </a:xfrm>
        </p:spPr>
        <p:txBody>
          <a:bodyPr vert="horz" lIns="91440" tIns="45720" rIns="91440" bIns="45720" rtlCol="0" anchor="b">
            <a:normAutofit/>
          </a:bodyPr>
          <a:lstStyle/>
          <a:p>
            <a:r>
              <a:rPr lang="en-US" sz="8000">
                <a:solidFill>
                  <a:schemeClr val="tx1">
                    <a:lumMod val="85000"/>
                    <a:lumOff val="15000"/>
                  </a:schemeClr>
                </a:solidFill>
              </a:rPr>
              <a:t>Adjournment</a:t>
            </a:r>
          </a:p>
        </p:txBody>
      </p:sp>
      <p:pic>
        <p:nvPicPr>
          <p:cNvPr id="6" name="Content Placeholder 5" descr="Text&#10;&#10;Description automatically generated">
            <a:extLst>
              <a:ext uri="{FF2B5EF4-FFF2-40B4-BE49-F238E27FC236}">
                <a16:creationId xmlns:a16="http://schemas.microsoft.com/office/drawing/2014/main" id="{D301AE31-FDA2-45CD-98AA-4BAF7334DEC7}"/>
              </a:ext>
            </a:extLst>
          </p:cNvPr>
          <p:cNvPicPr>
            <a:picLocks noGrp="1" noChangeAspect="1"/>
          </p:cNvPicPr>
          <p:nvPr>
            <p:ph idx="1"/>
          </p:nvPr>
        </p:nvPicPr>
        <p:blipFill>
          <a:blip r:embed="rId2">
            <a:extLst>
              <a:ext uri="{837473B0-CC2E-450A-ABE3-18F120FF3D39}">
                <a1611:picAttrSrcUrl xmlns:a1611="http://schemas.microsoft.com/office/drawing/2016/11/main" r:id="rId3"/>
              </a:ext>
            </a:extLst>
          </a:blip>
          <a:stretch>
            <a:fillRect/>
          </a:stretch>
        </p:blipFill>
        <p:spPr>
          <a:xfrm>
            <a:off x="929818" y="2524619"/>
            <a:ext cx="2449486" cy="1290062"/>
          </a:xfrm>
          <a:prstGeom prst="rect">
            <a:avLst/>
          </a:prstGeom>
          <a:noFill/>
        </p:spPr>
      </p:pic>
      <p:sp>
        <p:nvSpPr>
          <p:cNvPr id="21" name="Rectangle 20">
            <a:extLst>
              <a:ext uri="{FF2B5EF4-FFF2-40B4-BE49-F238E27FC236}">
                <a16:creationId xmlns:a16="http://schemas.microsoft.com/office/drawing/2014/main" id="{3E9C5090-7D25-41E3-A6D3-CCAEE505E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11BF8809-0DAC-41E5-A212-ACB4A01BE9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a:extLst>
              <a:ext uri="{FF2B5EF4-FFF2-40B4-BE49-F238E27FC236}">
                <a16:creationId xmlns:a16="http://schemas.microsoft.com/office/drawing/2014/main" id="{DAEFDBC8-E96F-4759-BAC0-8377D4600838}"/>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defTabSz="914400">
              <a:spcAft>
                <a:spcPts val="600"/>
              </a:spcAft>
              <a:defRPr/>
            </a:pPr>
            <a:fld id="{3D6C3DC6-EF6E-8948-BFE6-808D46D584D8}" type="slidenum">
              <a:rPr lang="en-US" b="1"/>
              <a:pPr defTabSz="914400">
                <a:spcAft>
                  <a:spcPts val="600"/>
                </a:spcAft>
                <a:defRPr/>
              </a:pPr>
              <a:t>8</a:t>
            </a:fld>
            <a:endParaRPr lang="en-US" b="1"/>
          </a:p>
        </p:txBody>
      </p:sp>
    </p:spTree>
    <p:extLst>
      <p:ext uri="{BB962C8B-B14F-4D97-AF65-F5344CB8AC3E}">
        <p14:creationId xmlns:p14="http://schemas.microsoft.com/office/powerpoint/2010/main" val="893512525"/>
      </p:ext>
    </p:extLst>
  </p:cSld>
  <p:clrMapOvr>
    <a:masterClrMapping/>
  </p:clrMapOvr>
</p:sld>
</file>

<file path=ppt/theme/theme1.xml><?xml version="1.0" encoding="utf-8"?>
<a:theme xmlns:a="http://schemas.openxmlformats.org/drawingml/2006/main" name="Retrospect">
  <a:themeElements>
    <a:clrScheme name="CCAES">
      <a:dk1>
        <a:srgbClr val="005685"/>
      </a:dk1>
      <a:lt1>
        <a:sysClr val="window" lastClr="FFFFFF"/>
      </a:lt1>
      <a:dk2>
        <a:srgbClr val="44546A"/>
      </a:dk2>
      <a:lt2>
        <a:srgbClr val="E7E6E6"/>
      </a:lt2>
      <a:accent1>
        <a:srgbClr val="0D85AB"/>
      </a:accent1>
      <a:accent2>
        <a:srgbClr val="EE7C29"/>
      </a:accent2>
      <a:accent3>
        <a:srgbClr val="A5A5A5"/>
      </a:accent3>
      <a:accent4>
        <a:srgbClr val="EE7C29"/>
      </a:accent4>
      <a:accent5>
        <a:srgbClr val="0D85AB"/>
      </a:accent5>
      <a:accent6>
        <a:srgbClr val="0D85AB"/>
      </a:accent6>
      <a:hlink>
        <a:srgbClr val="EE7C29"/>
      </a:hlink>
      <a:folHlink>
        <a:srgbClr val="0D8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750</TotalTime>
  <Words>270</Words>
  <Application>Microsoft Macintosh PowerPoint</Application>
  <PresentationFormat>Widescreen</PresentationFormat>
  <Paragraphs>52</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Retrospect</vt:lpstr>
      <vt:lpstr>Board of Directors Meeting </vt:lpstr>
      <vt:lpstr>Welcome  ACCA Board Members  &amp; Visitors!</vt:lpstr>
      <vt:lpstr>Public Comment</vt:lpstr>
      <vt:lpstr>Virtual Meeting Norms</vt:lpstr>
      <vt:lpstr>Agenda</vt:lpstr>
      <vt:lpstr>Announcements</vt:lpstr>
      <vt:lpstr>Public Comment</vt:lpstr>
      <vt:lpstr>Adjournment</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***Pathway***</dc:title>
  <dc:creator>Fears, Shaundra</dc:creator>
  <cp:lastModifiedBy>Dozier, Micah</cp:lastModifiedBy>
  <cp:revision>29</cp:revision>
  <cp:lastPrinted>2023-05-09T15:59:59Z</cp:lastPrinted>
  <dcterms:created xsi:type="dcterms:W3CDTF">2020-08-09T18:40:41Z</dcterms:created>
  <dcterms:modified xsi:type="dcterms:W3CDTF">2023-05-22T18:05:25Z</dcterms:modified>
</cp:coreProperties>
</file>