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2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43344" cy="467072"/>
          </a:xfrm>
          <a:prstGeom prst="rect">
            <a:avLst/>
          </a:prstGeom>
        </p:spPr>
        <p:txBody>
          <a:bodyPr vert="horz" lIns="93620" tIns="46810" rIns="93620" bIns="468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3"/>
            <a:ext cx="3043344" cy="467072"/>
          </a:xfrm>
          <a:prstGeom prst="rect">
            <a:avLst/>
          </a:prstGeom>
        </p:spPr>
        <p:txBody>
          <a:bodyPr vert="horz" lIns="93620" tIns="46810" rIns="93620" bIns="46810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5225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20" tIns="46810" rIns="93620" bIns="46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8"/>
            <a:ext cx="5618480" cy="3665457"/>
          </a:xfrm>
          <a:prstGeom prst="rect">
            <a:avLst/>
          </a:prstGeom>
        </p:spPr>
        <p:txBody>
          <a:bodyPr vert="horz" lIns="93620" tIns="46810" rIns="93620" bIns="468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30"/>
            <a:ext cx="3043344" cy="467071"/>
          </a:xfrm>
          <a:prstGeom prst="rect">
            <a:avLst/>
          </a:prstGeom>
        </p:spPr>
        <p:txBody>
          <a:bodyPr vert="horz" lIns="93620" tIns="46810" rIns="93620" bIns="468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4" cy="467071"/>
          </a:xfrm>
          <a:prstGeom prst="rect">
            <a:avLst/>
          </a:prstGeom>
        </p:spPr>
        <p:txBody>
          <a:bodyPr vert="horz" lIns="93620" tIns="46810" rIns="93620" bIns="46810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7280403" y="422969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7280403" y="2928371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7230237" y="618751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7230237" y="538526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071358" y="4173017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62305" y="2922369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2993702" y="5283539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Sylvan Hills Middle (Carver Cluster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87324" y="3775012"/>
            <a:ext cx="2649126" cy="2929735"/>
            <a:chOff x="1378722" y="3502754"/>
            <a:chExt cx="2639280" cy="5348536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3502754"/>
              <a:ext cx="2618772" cy="2169080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225"/>
                </a:spcAft>
                <a:buFont typeface="+mj-lt"/>
                <a:buAutoNum type="arabicPeriod" startAt="4"/>
              </a:pPr>
              <a:endPara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en-US" sz="9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Recruit and maintain highly talented faculty/staff trained in researched-based best for developing the total middle school student (academically, socially, and emotionally)</a:t>
              </a:r>
            </a:p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en-US" sz="9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Provide ongoing professional learning and development opportunities for all faculty/staff.</a:t>
              </a:r>
              <a:endPara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 startAt="4"/>
                <a:defRPr/>
              </a:pPr>
              <a:endPara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8722" y="5797874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225"/>
                </a:spcAft>
              </a:pPr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5329" y="7455395"/>
              <a:ext cx="2632673" cy="139589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7"/>
                <a:defRPr/>
              </a:pPr>
              <a:r>
                <a:rPr lang="en-US" sz="9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Provide increased teaching and </a:t>
              </a:r>
              <a:r>
                <a:rPr lang="en-US" sz="900" b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learning opportunities </a:t>
              </a:r>
              <a:r>
                <a:rPr lang="en-US" sz="9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all staff and students.</a:t>
              </a:r>
              <a:endPara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ounded Rectangle 38"/>
            <p:cNvSpPr/>
            <p:nvPr/>
          </p:nvSpPr>
          <p:spPr>
            <a:xfrm>
              <a:off x="1378919" y="5749012"/>
              <a:ext cx="2632673" cy="162920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225"/>
                </a:spcAft>
                <a:buFont typeface="+mj-lt"/>
                <a:buAutoNum type="arabicPeriod" startAt="6"/>
              </a:pPr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Engage all facets of the community as partners and align people and resource to maximize impact.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83155" y="5010764"/>
            <a:ext cx="3985339" cy="8919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6A. Build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 between school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leadership/staff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partner leadership in order to better serve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needs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Sylvan Hills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6B. Strengthen family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support to increase parent involvement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8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6C. Establish and maintain communication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community about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engagement opportunities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Sylvan Hills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8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6D. Offer ongoing surveys to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students, staff, and parents to determine needs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current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awareness of existing programs and community resources. </a:t>
            </a:r>
            <a:endParaRPr lang="en-US" sz="8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84528" y="3776249"/>
            <a:ext cx="3993862" cy="1185239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4A. Consistently implement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and expectations for high quality performance for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faculty/staff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8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Consistently implement revised teacher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induction program for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to Sylvan. </a:t>
            </a:r>
            <a:endParaRPr lang="en-US" sz="8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4C. Establish and maintain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incentive program to reward faculty and staff who consistently demonstrate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highest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of professionalism. </a:t>
            </a:r>
            <a:endParaRPr lang="en-US" sz="8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5A. Provide ongoing valuable staff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help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elevate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rigor in the classroom and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help students utilize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order thinking, reading and writing skills.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80961" y="2105795"/>
            <a:ext cx="2648928" cy="1624022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spcBef>
                <a:spcPts val="600"/>
              </a:spcBef>
              <a:spcAft>
                <a:spcPts val="225"/>
              </a:spcAft>
              <a:buFont typeface="+mj-lt"/>
              <a:buAutoNum type="arabicPeriod"/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students’ reading/language arts/writing 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  <a:p>
            <a:pPr marL="228600" lvl="0" indent="-228600">
              <a:spcBef>
                <a:spcPts val="600"/>
              </a:spcBef>
              <a:spcAft>
                <a:spcPts val="225"/>
              </a:spcAft>
              <a:buFont typeface="+mj-lt"/>
              <a:buAutoNum type="arabicPeriod"/>
            </a:pP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</a:t>
            </a: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students’ mathematics 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performance</a:t>
            </a:r>
          </a:p>
          <a:p>
            <a:pPr marL="228600" marR="0" lvl="0" indent="-2286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</a:t>
            </a: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students’ enrollment and success in higher-level classes </a:t>
            </a:r>
            <a:endParaRPr lang="en-US" sz="900" b="1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692704" y="5941325"/>
            <a:ext cx="3985686" cy="76342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7A. Implement Social Emotional Learning (SEL) daily.</a:t>
            </a: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7B. Utilize the services of the </a:t>
            </a:r>
            <a:r>
              <a:rPr lang="en-US" sz="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Northstar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Psychological Services and other providers to assist students/families.</a:t>
            </a: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7C. Create a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to support and encourage our students to behave in a positive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manner where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all can learn and feel protected in a safe and orderly environment </a:t>
            </a:r>
          </a:p>
        </p:txBody>
      </p:sp>
      <p:sp>
        <p:nvSpPr>
          <p:cNvPr id="9" name="Rectangle 8"/>
          <p:cNvSpPr/>
          <p:nvPr/>
        </p:nvSpPr>
        <p:spPr>
          <a:xfrm>
            <a:off x="3690524" y="2093884"/>
            <a:ext cx="3980219" cy="1641649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Implement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meaningful </a:t>
            </a:r>
            <a:r>
              <a:rPr lang="en-US" sz="80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literacy/math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(SFA)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includes whole group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small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instruction and literacy work stations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1B. Develop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implement a Response to Intervention (RTI) plan, beginning with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first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and targeted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intervention. </a:t>
            </a:r>
            <a:endParaRPr lang="en-US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1C. Identify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students for additional academic support beyond regularly scheduled classes</a:t>
            </a:r>
          </a:p>
          <a:p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1D. Implement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APS instructional practices and other research-based best practices.</a:t>
            </a: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1E. Implement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common assessments</a:t>
            </a: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1F. Focus 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unit assessment </a:t>
            </a:r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2A-E. Same as 1B-1F</a:t>
            </a:r>
            <a:endParaRPr lang="en-US" sz="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Develop master schedule aligned with student data, needs, and high school course offerings</a:t>
            </a:r>
          </a:p>
          <a:p>
            <a:pPr lvl="0"/>
            <a:r>
              <a:rPr lang="en-US" sz="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Offer more courses that will earn high school credits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50339" y="3518560"/>
            <a:ext cx="18473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825" i="1" u="sng" dirty="0">
              <a:latin typeface="Arial"/>
              <a:cs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991" y="509775"/>
            <a:ext cx="2625038" cy="9063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 With a caring culture of trust and collaboration, every student will graduate ready for 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185373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31" y="4057907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17838" y="4429846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475999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206866" y="510719"/>
            <a:ext cx="2625038" cy="905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Arial"/>
                <a:cs typeface="Arial"/>
              </a:rPr>
              <a:t>Through a culture of collaboration, respect, and trust, the Carver Cluster will enhance and strengthen its overall academic programs while maintaining a sage and nurturing environment that prepares students for college and careers.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rial"/>
                <a:cs typeface="Arial"/>
              </a:rPr>
              <a:t>The Carver Cluster will produce high-performing, college and career ready students that are globally aware and ready to have a positive impact on society.</a:t>
            </a:r>
            <a:endParaRPr lang="en-US" sz="7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22741" y="512021"/>
            <a:ext cx="2625038" cy="9041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dirty="0">
                <a:solidFill>
                  <a:schemeClr val="tx1"/>
                </a:solidFill>
              </a:rPr>
              <a:t>It is our mission to provide a learning environment that ensures high expectations for all of our scholars through quality instruction, real-world applications and technology that promotes and fosters knowledge and skills. </a:t>
            </a:r>
            <a:endParaRPr lang="en-US" sz="700" dirty="0" smtClean="0">
              <a:solidFill>
                <a:schemeClr val="tx1"/>
              </a:solidFill>
            </a:endParaRPr>
          </a:p>
          <a:p>
            <a:endParaRPr lang="en-US" sz="700" dirty="0" smtClean="0">
              <a:solidFill>
                <a:schemeClr val="tx1"/>
              </a:solidFill>
            </a:endParaRPr>
          </a:p>
          <a:p>
            <a:r>
              <a:rPr lang="en-US" sz="700" dirty="0">
                <a:solidFill>
                  <a:schemeClr val="tx1"/>
                </a:solidFill>
              </a:rPr>
              <a:t>Sylvan Hills Middle School will provide a nurturing and safe environment where scholars become critical thinkers, problem solvers, lifelong learners, and productive citizens.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3" y="1759543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902006" y="2093883"/>
            <a:ext cx="1156733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students performance on GA Milestones in Reading, Writing, and Math.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 performance on STAR Assessment.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students performance on 4sight reading assessment (quarterly).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performance on district benchmark assessment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NAEP scores (8</a:t>
            </a:r>
            <a:r>
              <a:rPr lang="en-US" sz="700" baseline="30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only)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number of parents and community members that participate in local and state administered surveys.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TKES evaluation scores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overall CCRPI rating 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students’ attendance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culture and climate ratings 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44184" y="4745783"/>
            <a:ext cx="18473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825" i="1" u="sng" dirty="0">
              <a:latin typeface="Arial"/>
              <a:cs typeface="Arial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41266" y="5533722"/>
            <a:ext cx="18473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825" i="1" u="sng" dirty="0">
              <a:latin typeface="Arial"/>
              <a:cs typeface="Aria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57321" y="6349300"/>
            <a:ext cx="18473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825" i="1" u="sng" dirty="0">
              <a:latin typeface="Arial"/>
              <a:cs typeface="Arial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04499" y="1507129"/>
            <a:ext cx="247696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College And Career Prep 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49542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886152" y="76821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24247</TotalTime>
  <Words>708</Words>
  <Application>Microsoft Office PowerPoint</Application>
  <PresentationFormat>Letter Paper (8.5x11 in)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Williams, Linda</cp:lastModifiedBy>
  <cp:revision>306</cp:revision>
  <cp:lastPrinted>2018-02-01T20:54:48Z</cp:lastPrinted>
  <dcterms:created xsi:type="dcterms:W3CDTF">2015-11-10T14:08:41Z</dcterms:created>
  <dcterms:modified xsi:type="dcterms:W3CDTF">2018-06-28T17:54:57Z</dcterms:modified>
</cp:coreProperties>
</file>