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=""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5" d="100"/>
          <a:sy n="105" d="100"/>
        </p:scale>
        <p:origin x="-224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3638"/>
            <a:ext cx="418147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2" tIns="46736" rIns="93472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</p:spPr>
        <p:txBody>
          <a:bodyPr vert="horz" lIns="93472" tIns="46736" rIns="93472" bIns="46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5CF0F-7754-451D-81E9-5A14F2A7A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3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7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093084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DRAFT             Grady High School Strategic Plan (</a:t>
            </a:r>
            <a:r>
              <a:rPr lang="en-US" sz="1200" dirty="0" err="1" smtClean="0">
                <a:solidFill>
                  <a:schemeClr val="bg1"/>
                </a:solidFill>
                <a:latin typeface="Arial"/>
                <a:cs typeface="Arial"/>
              </a:rPr>
              <a:t>GradyCluster</a:t>
            </a:r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)                   DRAFT</a:t>
            </a:r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71017" y="4110444"/>
            <a:ext cx="2658173" cy="2633586"/>
            <a:chOff x="1377002" y="4138289"/>
            <a:chExt cx="2648294" cy="4807887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880260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Attract talented and knowledgeable staff to meet school needs.</a:t>
              </a:r>
            </a:p>
            <a:p>
              <a:pPr marL="228600" indent="-228600">
                <a:buAutoNum type="arabicPeriod" startAt="3"/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Build teacher capacity with the ability to meet the diverse social and academic needs of students.</a:t>
              </a:r>
            </a:p>
            <a:p>
              <a:pPr marL="228600" indent="-228600">
                <a:buAutoNum type="arabicPeriod" startAt="3"/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Create an environment that motivates and retains staff members.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7002" y="6164853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6"/>
              </a:pPr>
              <a:r>
                <a:rPr lang="en-US" sz="800" b="1" dirty="0">
                  <a:solidFill>
                    <a:schemeClr val="tx1"/>
                  </a:solidFill>
                  <a:latin typeface="Arial"/>
                  <a:cs typeface="Arial"/>
                </a:rPr>
                <a:t>E</a:t>
              </a: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nsure </a:t>
              </a: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a safe and effective learning environment that encourages quality work.</a:t>
              </a:r>
            </a:p>
            <a:p>
              <a:pPr marL="228600" indent="-228600">
                <a:buFont typeface="+mj-lt"/>
                <a:buAutoNum type="arabicPeriod" startAt="6"/>
              </a:pP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Provide necessary and salient resources to enhance teaching and learning in all spaces.</a:t>
              </a:r>
              <a:endParaRPr lang="en-US" sz="8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marL="228600" indent="-228600">
                <a:spcAft>
                  <a:spcPts val="1200"/>
                </a:spcAft>
                <a:buFont typeface="+mj-lt"/>
                <a:buAutoNum type="arabicPeriod" startAt="6"/>
              </a:pPr>
              <a:endParaRPr lang="en-US" sz="800" b="1" dirty="0" smtClean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6621" y="7611721"/>
              <a:ext cx="2632673" cy="133445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 marL="160727" indent="-160727">
                <a:buFont typeface="Arial" pitchFamily="34" charset="0"/>
                <a:buChar char="•"/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4" y="5207259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4A. Build and renovate facilities to address current capacity and innovation in the learning environment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Provide the infrastructure and staffing necessary to address technology across the curriculum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4C. Leverage resources including partnerships, stakeholder engagement and local school teams (PTA, GO Team, Foundations) to support the cluster plan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40247" y="4112102"/>
            <a:ext cx="3431444" cy="1028280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Provide teachers the professional learning necessary to ensure the student mastery of 21st century skills (i.e. student –focused, equitable, flexible, collaborative, facilitated, continuous learning)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Increase the number of teachers with credentials or certifications for advanced learning (e.g. AP, gifted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105794"/>
            <a:ext cx="2642494" cy="190521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Offer a rigorous curriculum that </a:t>
            </a: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prepares students for college, career, and citizenship.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Effectively use existing and appropriate tools to measure, analyze, and communicate student progress.</a:t>
            </a: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225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>
              <a:spcAft>
                <a:spcPts val="225"/>
              </a:spcAft>
            </a:pPr>
            <a:endParaRPr lang="en-US" sz="800" u="sng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0735" y="6013063"/>
            <a:ext cx="3410957" cy="72760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5A. Create a shared responsibility for and commitment among staff, from top to bottom, to the vision and mission of the cluster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5B. Create an environment where students and staff are engaged through an understanding and application of their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64267" y="2093884"/>
            <a:ext cx="3407424" cy="191711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Develop core academic subject knowledge and understanding among all students.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1B. Teach the essential skills for success in today’s world (i.e. critical thinking, problem solving, communication, collaboration, social and emotional learning, and life skills).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Enhance and integrate career interests and pathways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Increase AP enrollment and achievement (i.e. AP Capstone, strategy for under-represented students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Monitor, adapt, improve and communicate progress to prepare students to be college and career ready, and lifelong learners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472223" cy="99735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12" y="411930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25857" y="449124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968844" y="510719"/>
            <a:ext cx="2863060" cy="994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Our Vision: A high-performing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cluster where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educators inspire, families engage and students love to learn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Our Mission: Every student will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graduate ready for college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and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career.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0" y="512021"/>
            <a:ext cx="2807173" cy="99270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  <a:cs typeface="Arial"/>
              </a:rPr>
              <a:t>Our Vision: A high-performing school where educators inspire, families engage and students love to learn.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  <a:cs typeface="Arial"/>
              </a:rPr>
              <a:t>Our Mission: Every student will graduate college and career ready with a dedication to community involvement and service.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1" y="1796684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142933"/>
            <a:ext cx="1596578" cy="45977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students achieving at Developing and above on the Georgia Milestone Assessments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students meeting typical/high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students taking the AP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 and scoring a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or higher.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number of students taking college level coursework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 career-driven opportunities for all students.</a:t>
            </a:r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overall graduation rate.</a:t>
            </a:r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number of students who exceed the minimum required hours of community service for graduation.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915170" y="1549272"/>
            <a:ext cx="279114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College and Career Preparatory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546887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689821" y="79671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1875" y="6023429"/>
            <a:ext cx="2596887" cy="584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spcAft>
                <a:spcPts val="1200"/>
              </a:spcAft>
              <a:buFont typeface="+mj-lt"/>
              <a:buAutoNum type="arabicPeriod" startAt="8"/>
            </a:pPr>
            <a:r>
              <a:rPr lang="en-US" sz="800" b="1" smtClean="0">
                <a:latin typeface="Arial"/>
                <a:cs typeface="Arial"/>
              </a:rPr>
              <a:t>Creat</a:t>
            </a:r>
            <a:r>
              <a:rPr lang="en-US" sz="800" b="1" smtClean="0">
                <a:latin typeface="Arial"/>
                <a:cs typeface="Arial"/>
              </a:rPr>
              <a:t>e </a:t>
            </a:r>
            <a:r>
              <a:rPr lang="en-US" sz="800" b="1">
                <a:latin typeface="Arial"/>
                <a:cs typeface="Arial"/>
              </a:rPr>
              <a:t>a</a:t>
            </a:r>
            <a:r>
              <a:rPr lang="en-US" sz="800" b="1" smtClean="0">
                <a:latin typeface="Arial"/>
                <a:cs typeface="Arial"/>
              </a:rPr>
              <a:t> </a:t>
            </a:r>
            <a:r>
              <a:rPr lang="en-US" sz="800" b="1" dirty="0" smtClean="0">
                <a:latin typeface="Arial"/>
                <a:cs typeface="Arial"/>
              </a:rPr>
              <a:t>collaborative, inclusive, and responsive school culture embracing the diverse communities that comprise the Grady family.</a:t>
            </a: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29852</TotalTime>
  <Words>613</Words>
  <Application>Microsoft Macintosh PowerPoint</Application>
  <PresentationFormat>Letter Paper (8.5x11 in)</PresentationFormat>
  <Paragraphs>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Janet</cp:lastModifiedBy>
  <cp:revision>315</cp:revision>
  <cp:lastPrinted>2016-08-15T20:49:07Z</cp:lastPrinted>
  <dcterms:created xsi:type="dcterms:W3CDTF">2015-11-10T14:08:41Z</dcterms:created>
  <dcterms:modified xsi:type="dcterms:W3CDTF">2016-11-16T01:52:52Z</dcterms:modified>
</cp:coreProperties>
</file>