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4"/>
  </p:notesMasterIdLst>
  <p:sldIdLst>
    <p:sldId id="278" r:id="rId5"/>
    <p:sldId id="279" r:id="rId6"/>
    <p:sldId id="281" r:id="rId7"/>
    <p:sldId id="292" r:id="rId8"/>
    <p:sldId id="280" r:id="rId9"/>
    <p:sldId id="294" r:id="rId10"/>
    <p:sldId id="269" r:id="rId11"/>
    <p:sldId id="284" r:id="rId12"/>
    <p:sldId id="305" r:id="rId13"/>
    <p:sldId id="296" r:id="rId14"/>
    <p:sldId id="295" r:id="rId15"/>
    <p:sldId id="298" r:id="rId16"/>
    <p:sldId id="299" r:id="rId17"/>
    <p:sldId id="300" r:id="rId18"/>
    <p:sldId id="301" r:id="rId19"/>
    <p:sldId id="290" r:id="rId20"/>
    <p:sldId id="304" r:id="rId21"/>
    <p:sldId id="303" r:id="rId22"/>
    <p:sldId id="297" r:id="rId2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4E9"/>
    <a:srgbClr val="202C8F"/>
    <a:srgbClr val="FDFBF6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83D4B-4D8C-4DEE-A6C3-CF3A4C4A1C40}" v="154" dt="2022-08-15T15:24:49.27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 snapToObjects="1">
      <p:cViewPr varScale="1">
        <p:scale>
          <a:sx n="110" d="100"/>
          <a:sy n="110" d="100"/>
        </p:scale>
        <p:origin x="576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i, Diane" userId="343db2ce-cd81-4e6f-9c74-2345e7813f6d" providerId="ADAL" clId="{F5A83D4B-4D8C-4DEE-A6C3-CF3A4C4A1C40}"/>
    <pc:docChg chg="undo custSel addSld delSld modSld sldOrd">
      <pc:chgData name="Jacobi, Diane" userId="343db2ce-cd81-4e6f-9c74-2345e7813f6d" providerId="ADAL" clId="{F5A83D4B-4D8C-4DEE-A6C3-CF3A4C4A1C40}" dt="2022-08-15T15:26:14.417" v="1803" actId="20577"/>
      <pc:docMkLst>
        <pc:docMk/>
      </pc:docMkLst>
      <pc:sldChg chg="addSp modSp add mod">
        <pc:chgData name="Jacobi, Diane" userId="343db2ce-cd81-4e6f-9c74-2345e7813f6d" providerId="ADAL" clId="{F5A83D4B-4D8C-4DEE-A6C3-CF3A4C4A1C40}" dt="2022-08-12T18:19:45.636" v="816" actId="2711"/>
        <pc:sldMkLst>
          <pc:docMk/>
          <pc:sldMk cId="0" sldId="269"/>
        </pc:sldMkLst>
        <pc:spChg chg="add mod">
          <ac:chgData name="Jacobi, Diane" userId="343db2ce-cd81-4e6f-9c74-2345e7813f6d" providerId="ADAL" clId="{F5A83D4B-4D8C-4DEE-A6C3-CF3A4C4A1C40}" dt="2022-08-12T18:19:45.636" v="816" actId="2711"/>
          <ac:spMkLst>
            <pc:docMk/>
            <pc:sldMk cId="0" sldId="269"/>
            <ac:spMk id="38" creationId="{8E1646AD-CBB6-6481-D388-A9E3F85D813A}"/>
          </ac:spMkLst>
        </pc:spChg>
      </pc:sldChg>
      <pc:sldChg chg="modSp mod">
        <pc:chgData name="Jacobi, Diane" userId="343db2ce-cd81-4e6f-9c74-2345e7813f6d" providerId="ADAL" clId="{F5A83D4B-4D8C-4DEE-A6C3-CF3A4C4A1C40}" dt="2022-08-12T18:35:35.832" v="1040" actId="20577"/>
        <pc:sldMkLst>
          <pc:docMk/>
          <pc:sldMk cId="3855531800" sldId="279"/>
        </pc:sldMkLst>
        <pc:spChg chg="mod">
          <ac:chgData name="Jacobi, Diane" userId="343db2ce-cd81-4e6f-9c74-2345e7813f6d" providerId="ADAL" clId="{F5A83D4B-4D8C-4DEE-A6C3-CF3A4C4A1C40}" dt="2022-08-12T16:04:14.833" v="59" actId="1076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Jacobi, Diane" userId="343db2ce-cd81-4e6f-9c74-2345e7813f6d" providerId="ADAL" clId="{F5A83D4B-4D8C-4DEE-A6C3-CF3A4C4A1C40}" dt="2022-08-12T18:35:35.832" v="1040" actId="20577"/>
          <ac:spMkLst>
            <pc:docMk/>
            <pc:sldMk cId="3855531800" sldId="279"/>
            <ac:spMk id="3" creationId="{4D1F66E5-D2D7-172B-46BA-FEBFE092CC7F}"/>
          </ac:spMkLst>
        </pc:spChg>
      </pc:sldChg>
      <pc:sldChg chg="addSp delSp modSp mod modNotesTx">
        <pc:chgData name="Jacobi, Diane" userId="343db2ce-cd81-4e6f-9c74-2345e7813f6d" providerId="ADAL" clId="{F5A83D4B-4D8C-4DEE-A6C3-CF3A4C4A1C40}" dt="2022-08-15T15:26:14.417" v="1803" actId="20577"/>
        <pc:sldMkLst>
          <pc:docMk/>
          <pc:sldMk cId="979622006" sldId="280"/>
        </pc:sldMkLst>
        <pc:spChg chg="mod">
          <ac:chgData name="Jacobi, Diane" userId="343db2ce-cd81-4e6f-9c74-2345e7813f6d" providerId="ADAL" clId="{F5A83D4B-4D8C-4DEE-A6C3-CF3A4C4A1C40}" dt="2022-08-12T18:06:59.129" v="428" actId="1076"/>
          <ac:spMkLst>
            <pc:docMk/>
            <pc:sldMk cId="979622006" sldId="280"/>
            <ac:spMk id="2" creationId="{4A940BC6-9DA0-FB4D-8879-DC8B3958C07C}"/>
          </ac:spMkLst>
        </pc:spChg>
        <pc:spChg chg="del mod">
          <ac:chgData name="Jacobi, Diane" userId="343db2ce-cd81-4e6f-9c74-2345e7813f6d" providerId="ADAL" clId="{F5A83D4B-4D8C-4DEE-A6C3-CF3A4C4A1C40}" dt="2022-08-12T14:30:46.028" v="2" actId="478"/>
          <ac:spMkLst>
            <pc:docMk/>
            <pc:sldMk cId="979622006" sldId="280"/>
            <ac:spMk id="5" creationId="{ECE0D72D-CF85-0314-62B3-2C0012FB5AFE}"/>
          </ac:spMkLst>
        </pc:spChg>
        <pc:spChg chg="add del mod">
          <ac:chgData name="Jacobi, Diane" userId="343db2ce-cd81-4e6f-9c74-2345e7813f6d" providerId="ADAL" clId="{F5A83D4B-4D8C-4DEE-A6C3-CF3A4C4A1C40}" dt="2022-08-12T14:30:57.136" v="3" actId="3680"/>
          <ac:spMkLst>
            <pc:docMk/>
            <pc:sldMk cId="979622006" sldId="280"/>
            <ac:spMk id="7" creationId="{F449A268-230D-CADC-BB17-59C32F919C08}"/>
          </ac:spMkLst>
        </pc:spChg>
        <pc:spChg chg="add del mod">
          <ac:chgData name="Jacobi, Diane" userId="343db2ce-cd81-4e6f-9c74-2345e7813f6d" providerId="ADAL" clId="{F5A83D4B-4D8C-4DEE-A6C3-CF3A4C4A1C40}" dt="2022-08-12T14:31:24.008" v="7" actId="3680"/>
          <ac:spMkLst>
            <pc:docMk/>
            <pc:sldMk cId="979622006" sldId="280"/>
            <ac:spMk id="10" creationId="{9366B91C-50A3-697E-A65F-5DCBB912EB06}"/>
          </ac:spMkLst>
        </pc:spChg>
        <pc:spChg chg="add del mod">
          <ac:chgData name="Jacobi, Diane" userId="343db2ce-cd81-4e6f-9c74-2345e7813f6d" providerId="ADAL" clId="{F5A83D4B-4D8C-4DEE-A6C3-CF3A4C4A1C40}" dt="2022-08-12T17:37:47.814" v="66" actId="3680"/>
          <ac:spMkLst>
            <pc:docMk/>
            <pc:sldMk cId="979622006" sldId="280"/>
            <ac:spMk id="13" creationId="{01E225BB-C605-B919-5384-F18E245F47CB}"/>
          </ac:spMkLst>
        </pc:spChg>
        <pc:spChg chg="add del mod">
          <ac:chgData name="Jacobi, Diane" userId="343db2ce-cd81-4e6f-9c74-2345e7813f6d" providerId="ADAL" clId="{F5A83D4B-4D8C-4DEE-A6C3-CF3A4C4A1C40}" dt="2022-08-12T17:46:56.793" v="144" actId="478"/>
          <ac:spMkLst>
            <pc:docMk/>
            <pc:sldMk cId="979622006" sldId="280"/>
            <ac:spMk id="18" creationId="{11D350A3-F319-BE43-7055-33278935F0F1}"/>
          </ac:spMkLst>
        </pc:spChg>
        <pc:spChg chg="add del mod">
          <ac:chgData name="Jacobi, Diane" userId="343db2ce-cd81-4e6f-9c74-2345e7813f6d" providerId="ADAL" clId="{F5A83D4B-4D8C-4DEE-A6C3-CF3A4C4A1C40}" dt="2022-08-12T17:48:39.238" v="160" actId="478"/>
          <ac:spMkLst>
            <pc:docMk/>
            <pc:sldMk cId="979622006" sldId="280"/>
            <ac:spMk id="20" creationId="{99536A5D-1470-750A-FF27-34BE13322AB6}"/>
          </ac:spMkLst>
        </pc:spChg>
        <pc:spChg chg="add mod">
          <ac:chgData name="Jacobi, Diane" userId="343db2ce-cd81-4e6f-9c74-2345e7813f6d" providerId="ADAL" clId="{F5A83D4B-4D8C-4DEE-A6C3-CF3A4C4A1C40}" dt="2022-08-12T18:11:55.380" v="684" actId="1076"/>
          <ac:spMkLst>
            <pc:docMk/>
            <pc:sldMk cId="979622006" sldId="280"/>
            <ac:spMk id="21" creationId="{4EA70CE0-E836-4CC1-12A5-67DE64946A6F}"/>
          </ac:spMkLst>
        </pc:spChg>
        <pc:spChg chg="add mod">
          <ac:chgData name="Jacobi, Diane" userId="343db2ce-cd81-4e6f-9c74-2345e7813f6d" providerId="ADAL" clId="{F5A83D4B-4D8C-4DEE-A6C3-CF3A4C4A1C40}" dt="2022-08-12T18:11:52.588" v="683" actId="1076"/>
          <ac:spMkLst>
            <pc:docMk/>
            <pc:sldMk cId="979622006" sldId="280"/>
            <ac:spMk id="22" creationId="{1B911D05-5B58-D51E-CB0E-65B6D1EEF829}"/>
          </ac:spMkLst>
        </pc:spChg>
        <pc:spChg chg="add del mod">
          <ac:chgData name="Jacobi, Diane" userId="343db2ce-cd81-4e6f-9c74-2345e7813f6d" providerId="ADAL" clId="{F5A83D4B-4D8C-4DEE-A6C3-CF3A4C4A1C40}" dt="2022-08-12T18:10:50.422" v="678"/>
          <ac:spMkLst>
            <pc:docMk/>
            <pc:sldMk cId="979622006" sldId="280"/>
            <ac:spMk id="24" creationId="{432835ED-5FBA-2C62-17C5-FE63A5E9BDC0}"/>
          </ac:spMkLst>
        </pc:spChg>
        <pc:graphicFrameChg chg="add del mod ord modGraphic">
          <ac:chgData name="Jacobi, Diane" userId="343db2ce-cd81-4e6f-9c74-2345e7813f6d" providerId="ADAL" clId="{F5A83D4B-4D8C-4DEE-A6C3-CF3A4C4A1C40}" dt="2022-08-12T14:31:08.078" v="6" actId="478"/>
          <ac:graphicFrameMkLst>
            <pc:docMk/>
            <pc:sldMk cId="979622006" sldId="280"/>
            <ac:graphicFrameMk id="8" creationId="{7EB8F5B1-5899-B36B-6E4F-005D3AAC18C0}"/>
          </ac:graphicFrameMkLst>
        </pc:graphicFrameChg>
        <pc:graphicFrameChg chg="add del mod ord modGraphic">
          <ac:chgData name="Jacobi, Diane" userId="343db2ce-cd81-4e6f-9c74-2345e7813f6d" providerId="ADAL" clId="{F5A83D4B-4D8C-4DEE-A6C3-CF3A4C4A1C40}" dt="2022-08-12T14:58:36.342" v="10" actId="478"/>
          <ac:graphicFrameMkLst>
            <pc:docMk/>
            <pc:sldMk cId="979622006" sldId="280"/>
            <ac:graphicFrameMk id="11" creationId="{2158A699-AD31-BE8A-407F-B55061FA0F28}"/>
          </ac:graphicFrameMkLst>
        </pc:graphicFrameChg>
        <pc:graphicFrameChg chg="add del mod ord modGraphic">
          <ac:chgData name="Jacobi, Diane" userId="343db2ce-cd81-4e6f-9c74-2345e7813f6d" providerId="ADAL" clId="{F5A83D4B-4D8C-4DEE-A6C3-CF3A4C4A1C40}" dt="2022-08-12T18:08:29.319" v="485"/>
          <ac:graphicFrameMkLst>
            <pc:docMk/>
            <pc:sldMk cId="979622006" sldId="280"/>
            <ac:graphicFrameMk id="16" creationId="{BF51351A-8A07-32CE-5938-45D301893242}"/>
          </ac:graphicFrameMkLst>
        </pc:graphicFrameChg>
        <pc:graphicFrameChg chg="add del mod modGraphic">
          <ac:chgData name="Jacobi, Diane" userId="343db2ce-cd81-4e6f-9c74-2345e7813f6d" providerId="ADAL" clId="{F5A83D4B-4D8C-4DEE-A6C3-CF3A4C4A1C40}" dt="2022-08-12T17:46:56.160" v="143"/>
          <ac:graphicFrameMkLst>
            <pc:docMk/>
            <pc:sldMk cId="979622006" sldId="280"/>
            <ac:graphicFrameMk id="19" creationId="{5F7D7E10-32EC-4D91-62B2-214C421980CD}"/>
          </ac:graphicFrameMkLst>
        </pc:graphicFrameChg>
        <pc:graphicFrameChg chg="add mod modGraphic">
          <ac:chgData name="Jacobi, Diane" userId="343db2ce-cd81-4e6f-9c74-2345e7813f6d" providerId="ADAL" clId="{F5A83D4B-4D8C-4DEE-A6C3-CF3A4C4A1C40}" dt="2022-08-12T18:41:33.169" v="1381" actId="20577"/>
          <ac:graphicFrameMkLst>
            <pc:docMk/>
            <pc:sldMk cId="979622006" sldId="280"/>
            <ac:graphicFrameMk id="23" creationId="{547115C3-9D6B-BFF5-B1AF-63893D0A92B7}"/>
          </ac:graphicFrameMkLst>
        </pc:graphicFrameChg>
      </pc:sldChg>
      <pc:sldChg chg="delSp mod">
        <pc:chgData name="Jacobi, Diane" userId="343db2ce-cd81-4e6f-9c74-2345e7813f6d" providerId="ADAL" clId="{F5A83D4B-4D8C-4DEE-A6C3-CF3A4C4A1C40}" dt="2022-08-12T18:46:39.260" v="1392" actId="478"/>
        <pc:sldMkLst>
          <pc:docMk/>
          <pc:sldMk cId="2952923800" sldId="281"/>
        </pc:sldMkLst>
        <pc:spChg chg="del">
          <ac:chgData name="Jacobi, Diane" userId="343db2ce-cd81-4e6f-9c74-2345e7813f6d" providerId="ADAL" clId="{F5A83D4B-4D8C-4DEE-A6C3-CF3A4C4A1C40}" dt="2022-08-12T18:46:39.260" v="1392" actId="478"/>
          <ac:spMkLst>
            <pc:docMk/>
            <pc:sldMk cId="2952923800" sldId="281"/>
            <ac:spMk id="3" creationId="{A2E339BF-E6D7-DD0E-AF02-6813852EE723}"/>
          </ac:spMkLst>
        </pc:spChg>
      </pc:sldChg>
      <pc:sldChg chg="del">
        <pc:chgData name="Jacobi, Diane" userId="343db2ce-cd81-4e6f-9c74-2345e7813f6d" providerId="ADAL" clId="{F5A83D4B-4D8C-4DEE-A6C3-CF3A4C4A1C40}" dt="2022-08-12T18:43:21.802" v="1391" actId="2696"/>
        <pc:sldMkLst>
          <pc:docMk/>
          <pc:sldMk cId="685681062" sldId="282"/>
        </pc:sldMkLst>
      </pc:sldChg>
      <pc:sldChg chg="addSp delSp modSp del mod">
        <pc:chgData name="Jacobi, Diane" userId="343db2ce-cd81-4e6f-9c74-2345e7813f6d" providerId="ADAL" clId="{F5A83D4B-4D8C-4DEE-A6C3-CF3A4C4A1C40}" dt="2022-08-12T18:41:53.078" v="1382" actId="2696"/>
        <pc:sldMkLst>
          <pc:docMk/>
          <pc:sldMk cId="2903841477" sldId="283"/>
        </pc:sldMkLst>
        <pc:spChg chg="mod">
          <ac:chgData name="Jacobi, Diane" userId="343db2ce-cd81-4e6f-9c74-2345e7813f6d" providerId="ADAL" clId="{F5A83D4B-4D8C-4DEE-A6C3-CF3A4C4A1C40}" dt="2022-08-12T18:37:28.820" v="1179" actId="20577"/>
          <ac:spMkLst>
            <pc:docMk/>
            <pc:sldMk cId="2903841477" sldId="283"/>
            <ac:spMk id="2" creationId="{69125542-D540-B766-0FA1-10DE2ED0495C}"/>
          </ac:spMkLst>
        </pc:spChg>
        <pc:spChg chg="add del mod">
          <ac:chgData name="Jacobi, Diane" userId="343db2ce-cd81-4e6f-9c74-2345e7813f6d" providerId="ADAL" clId="{F5A83D4B-4D8C-4DEE-A6C3-CF3A4C4A1C40}" dt="2022-08-12T18:37:36.180" v="1181" actId="478"/>
          <ac:spMkLst>
            <pc:docMk/>
            <pc:sldMk cId="2903841477" sldId="283"/>
            <ac:spMk id="4" creationId="{5FB6DE71-2AD6-0B21-B862-6FE1F111C028}"/>
          </ac:spMkLst>
        </pc:spChg>
        <pc:spChg chg="add mod">
          <ac:chgData name="Jacobi, Diane" userId="343db2ce-cd81-4e6f-9c74-2345e7813f6d" providerId="ADAL" clId="{F5A83D4B-4D8C-4DEE-A6C3-CF3A4C4A1C40}" dt="2022-08-12T18:38:00.665" v="1201" actId="688"/>
          <ac:spMkLst>
            <pc:docMk/>
            <pc:sldMk cId="2903841477" sldId="283"/>
            <ac:spMk id="8" creationId="{6A81B663-FE69-2E2B-5334-7E422784754B}"/>
          </ac:spMkLst>
        </pc:spChg>
        <pc:graphicFrameChg chg="del">
          <ac:chgData name="Jacobi, Diane" userId="343db2ce-cd81-4e6f-9c74-2345e7813f6d" providerId="ADAL" clId="{F5A83D4B-4D8C-4DEE-A6C3-CF3A4C4A1C40}" dt="2022-08-12T18:37:33.674" v="1180" actId="478"/>
          <ac:graphicFrameMkLst>
            <pc:docMk/>
            <pc:sldMk cId="2903841477" sldId="283"/>
            <ac:graphicFrameMk id="5" creationId="{ED69F325-47F8-5A12-D3A4-2BB6ADB3D0B6}"/>
          </ac:graphicFrameMkLst>
        </pc:graphicFrameChg>
      </pc:sldChg>
      <pc:sldChg chg="addSp delSp modSp mod ord">
        <pc:chgData name="Jacobi, Diane" userId="343db2ce-cd81-4e6f-9c74-2345e7813f6d" providerId="ADAL" clId="{F5A83D4B-4D8C-4DEE-A6C3-CF3A4C4A1C40}" dt="2022-08-12T21:05:28.209" v="1405" actId="20577"/>
        <pc:sldMkLst>
          <pc:docMk/>
          <pc:sldMk cId="2886474736" sldId="284"/>
        </pc:sldMkLst>
        <pc:spChg chg="del">
          <ac:chgData name="Jacobi, Diane" userId="343db2ce-cd81-4e6f-9c74-2345e7813f6d" providerId="ADAL" clId="{F5A83D4B-4D8C-4DEE-A6C3-CF3A4C4A1C40}" dt="2022-08-12T18:26:01.949" v="972" actId="478"/>
          <ac:spMkLst>
            <pc:docMk/>
            <pc:sldMk cId="2886474736" sldId="284"/>
            <ac:spMk id="2" creationId="{884B311B-3177-0658-3585-6639F26A9BF6}"/>
          </ac:spMkLst>
        </pc:spChg>
        <pc:spChg chg="add del mod">
          <ac:chgData name="Jacobi, Diane" userId="343db2ce-cd81-4e6f-9c74-2345e7813f6d" providerId="ADAL" clId="{F5A83D4B-4D8C-4DEE-A6C3-CF3A4C4A1C40}" dt="2022-08-12T18:25:59.961" v="971"/>
          <ac:spMkLst>
            <pc:docMk/>
            <pc:sldMk cId="2886474736" sldId="284"/>
            <ac:spMk id="3" creationId="{266BBD51-67E9-1B86-A338-D028EE55CA50}"/>
          </ac:spMkLst>
        </pc:spChg>
        <pc:spChg chg="add del mod">
          <ac:chgData name="Jacobi, Diane" userId="343db2ce-cd81-4e6f-9c74-2345e7813f6d" providerId="ADAL" clId="{F5A83D4B-4D8C-4DEE-A6C3-CF3A4C4A1C40}" dt="2022-08-12T18:25:59.961" v="971"/>
          <ac:spMkLst>
            <pc:docMk/>
            <pc:sldMk cId="2886474736" sldId="284"/>
            <ac:spMk id="4" creationId="{F4704203-5F7B-7A79-9576-9C9D024B26C2}"/>
          </ac:spMkLst>
        </pc:spChg>
        <pc:spChg chg="del">
          <ac:chgData name="Jacobi, Diane" userId="343db2ce-cd81-4e6f-9c74-2345e7813f6d" providerId="ADAL" clId="{F5A83D4B-4D8C-4DEE-A6C3-CF3A4C4A1C40}" dt="2022-08-12T18:26:01.949" v="972" actId="478"/>
          <ac:spMkLst>
            <pc:docMk/>
            <pc:sldMk cId="2886474736" sldId="284"/>
            <ac:spMk id="8" creationId="{AECF22D2-2B16-C40D-AA90-609B5CD08B3D}"/>
          </ac:spMkLst>
        </pc:spChg>
        <pc:spChg chg="add del mod">
          <ac:chgData name="Jacobi, Diane" userId="343db2ce-cd81-4e6f-9c74-2345e7813f6d" providerId="ADAL" clId="{F5A83D4B-4D8C-4DEE-A6C3-CF3A4C4A1C40}" dt="2022-08-12T18:26:10.817" v="975" actId="478"/>
          <ac:spMkLst>
            <pc:docMk/>
            <pc:sldMk cId="2886474736" sldId="284"/>
            <ac:spMk id="10" creationId="{519BCCF9-D325-7065-A619-8FC1F510633A}"/>
          </ac:spMkLst>
        </pc:spChg>
        <pc:spChg chg="add del mod">
          <ac:chgData name="Jacobi, Diane" userId="343db2ce-cd81-4e6f-9c74-2345e7813f6d" providerId="ADAL" clId="{F5A83D4B-4D8C-4DEE-A6C3-CF3A4C4A1C40}" dt="2022-08-12T18:26:08.609" v="974" actId="478"/>
          <ac:spMkLst>
            <pc:docMk/>
            <pc:sldMk cId="2886474736" sldId="284"/>
            <ac:spMk id="12" creationId="{937D7422-7879-C3F4-5031-1CBB68829C5A}"/>
          </ac:spMkLst>
        </pc:spChg>
        <pc:spChg chg="add del mod">
          <ac:chgData name="Jacobi, Diane" userId="343db2ce-cd81-4e6f-9c74-2345e7813f6d" providerId="ADAL" clId="{F5A83D4B-4D8C-4DEE-A6C3-CF3A4C4A1C40}" dt="2022-08-12T18:31:52.820" v="987" actId="478"/>
          <ac:spMkLst>
            <pc:docMk/>
            <pc:sldMk cId="2886474736" sldId="284"/>
            <ac:spMk id="13" creationId="{A23835D0-1B6C-328A-1AAA-769B55DD90CA}"/>
          </ac:spMkLst>
        </pc:spChg>
        <pc:spChg chg="add del mod">
          <ac:chgData name="Jacobi, Diane" userId="343db2ce-cd81-4e6f-9c74-2345e7813f6d" providerId="ADAL" clId="{F5A83D4B-4D8C-4DEE-A6C3-CF3A4C4A1C40}" dt="2022-08-12T18:31:52.820" v="987" actId="478"/>
          <ac:spMkLst>
            <pc:docMk/>
            <pc:sldMk cId="2886474736" sldId="284"/>
            <ac:spMk id="14" creationId="{F884C519-E597-9FC7-B085-59868C6A2453}"/>
          </ac:spMkLst>
        </pc:spChg>
        <pc:spChg chg="add mod">
          <ac:chgData name="Jacobi, Diane" userId="343db2ce-cd81-4e6f-9c74-2345e7813f6d" providerId="ADAL" clId="{F5A83D4B-4D8C-4DEE-A6C3-CF3A4C4A1C40}" dt="2022-08-12T21:05:28.209" v="1405" actId="20577"/>
          <ac:spMkLst>
            <pc:docMk/>
            <pc:sldMk cId="2886474736" sldId="284"/>
            <ac:spMk id="18" creationId="{E552AF1F-A9EB-8B8C-84F5-96E7FE583499}"/>
          </ac:spMkLst>
        </pc:spChg>
        <pc:spChg chg="add mod">
          <ac:chgData name="Jacobi, Diane" userId="343db2ce-cd81-4e6f-9c74-2345e7813f6d" providerId="ADAL" clId="{F5A83D4B-4D8C-4DEE-A6C3-CF3A4C4A1C40}" dt="2022-08-12T18:31:53.524" v="988"/>
          <ac:spMkLst>
            <pc:docMk/>
            <pc:sldMk cId="2886474736" sldId="284"/>
            <ac:spMk id="19" creationId="{7B2A5DC9-6E33-15B9-4BE1-C5FAD2107EA7}"/>
          </ac:spMkLst>
        </pc:spChg>
        <pc:graphicFrameChg chg="add del mod">
          <ac:chgData name="Jacobi, Diane" userId="343db2ce-cd81-4e6f-9c74-2345e7813f6d" providerId="ADAL" clId="{F5A83D4B-4D8C-4DEE-A6C3-CF3A4C4A1C40}" dt="2022-08-12T18:25:59.961" v="971"/>
          <ac:graphicFrameMkLst>
            <pc:docMk/>
            <pc:sldMk cId="2886474736" sldId="284"/>
            <ac:graphicFrameMk id="5" creationId="{89753CD1-0F35-5933-BBC1-CC1F0062DD14}"/>
          </ac:graphicFrameMkLst>
        </pc:graphicFrameChg>
        <pc:graphicFrameChg chg="del">
          <ac:chgData name="Jacobi, Diane" userId="343db2ce-cd81-4e6f-9c74-2345e7813f6d" providerId="ADAL" clId="{F5A83D4B-4D8C-4DEE-A6C3-CF3A4C4A1C40}" dt="2022-08-12T18:26:01.949" v="972" actId="478"/>
          <ac:graphicFrameMkLst>
            <pc:docMk/>
            <pc:sldMk cId="2886474736" sldId="284"/>
            <ac:graphicFrameMk id="6" creationId="{705AB9BF-07E9-9DED-DB8B-F644759C8FDC}"/>
          </ac:graphicFrameMkLst>
        </pc:graphicFrameChg>
        <pc:graphicFrameChg chg="add del mod">
          <ac:chgData name="Jacobi, Diane" userId="343db2ce-cd81-4e6f-9c74-2345e7813f6d" providerId="ADAL" clId="{F5A83D4B-4D8C-4DEE-A6C3-CF3A4C4A1C40}" dt="2022-08-12T18:31:52.820" v="987" actId="478"/>
          <ac:graphicFrameMkLst>
            <pc:docMk/>
            <pc:sldMk cId="2886474736" sldId="284"/>
            <ac:graphicFrameMk id="15" creationId="{BE509200-F390-4408-EC88-A34D2614B1CA}"/>
          </ac:graphicFrameMkLst>
        </pc:graphicFrameChg>
        <pc:graphicFrameChg chg="add mod">
          <ac:chgData name="Jacobi, Diane" userId="343db2ce-cd81-4e6f-9c74-2345e7813f6d" providerId="ADAL" clId="{F5A83D4B-4D8C-4DEE-A6C3-CF3A4C4A1C40}" dt="2022-08-12T18:31:53.524" v="988"/>
          <ac:graphicFrameMkLst>
            <pc:docMk/>
            <pc:sldMk cId="2886474736" sldId="284"/>
            <ac:graphicFrameMk id="20" creationId="{6E0E6B7C-95F4-2904-62C0-6FD7E52FBFA0}"/>
          </ac:graphicFrameMkLst>
        </pc:graphicFrameChg>
        <pc:picChg chg="add del mod">
          <ac:chgData name="Jacobi, Diane" userId="343db2ce-cd81-4e6f-9c74-2345e7813f6d" providerId="ADAL" clId="{F5A83D4B-4D8C-4DEE-A6C3-CF3A4C4A1C40}" dt="2022-08-12T18:31:42.396" v="985" actId="21"/>
          <ac:picMkLst>
            <pc:docMk/>
            <pc:sldMk cId="2886474736" sldId="284"/>
            <ac:picMk id="17" creationId="{314BA32D-ECC9-A7EE-23B7-08324819BD7A}"/>
          </ac:picMkLst>
        </pc:picChg>
        <pc:picChg chg="add mod">
          <ac:chgData name="Jacobi, Diane" userId="343db2ce-cd81-4e6f-9c74-2345e7813f6d" providerId="ADAL" clId="{F5A83D4B-4D8C-4DEE-A6C3-CF3A4C4A1C40}" dt="2022-08-12T18:31:53.524" v="988"/>
          <ac:picMkLst>
            <pc:docMk/>
            <pc:sldMk cId="2886474736" sldId="284"/>
            <ac:picMk id="21" creationId="{999D24A8-4B2C-D081-0A53-7BCBDA400AB7}"/>
          </ac:picMkLst>
        </pc:picChg>
      </pc:sldChg>
      <pc:sldChg chg="del">
        <pc:chgData name="Jacobi, Diane" userId="343db2ce-cd81-4e6f-9c74-2345e7813f6d" providerId="ADAL" clId="{F5A83D4B-4D8C-4DEE-A6C3-CF3A4C4A1C40}" dt="2022-08-12T18:42:03.924" v="1383" actId="2696"/>
        <pc:sldMkLst>
          <pc:docMk/>
          <pc:sldMk cId="2011930182" sldId="285"/>
        </pc:sldMkLst>
      </pc:sldChg>
      <pc:sldChg chg="addSp delSp modSp del mod ord modClrScheme chgLayout">
        <pc:chgData name="Jacobi, Diane" userId="343db2ce-cd81-4e6f-9c74-2345e7813f6d" providerId="ADAL" clId="{F5A83D4B-4D8C-4DEE-A6C3-CF3A4C4A1C40}" dt="2022-08-12T18:32:01.220" v="989" actId="47"/>
        <pc:sldMkLst>
          <pc:docMk/>
          <pc:sldMk cId="2452269796" sldId="287"/>
        </pc:sldMkLst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2" creationId="{B2AF69D5-AD7B-521D-22B1-50D8A24356AC}"/>
          </ac:spMkLst>
        </pc:spChg>
        <pc:spChg chg="mod">
          <ac:chgData name="Jacobi, Diane" userId="343db2ce-cd81-4e6f-9c74-2345e7813f6d" providerId="ADAL" clId="{F5A83D4B-4D8C-4DEE-A6C3-CF3A4C4A1C40}" dt="2022-08-12T18:31:24.945" v="983" actId="242"/>
          <ac:spMkLst>
            <pc:docMk/>
            <pc:sldMk cId="2452269796" sldId="287"/>
            <ac:spMk id="4" creationId="{77C09F16-6D23-666F-6800-8FC697831948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5" creationId="{91128191-45A5-DEA1-F978-421F83D5E664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6" creationId="{EEF6A845-F328-1053-A365-3DA9CBAF9BA4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7" creationId="{D567F372-E555-5817-BA32-9429A3AF1905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8" creationId="{F46AF003-A457-D7E6-F39B-1A85A426A3E5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9" creationId="{0A413FDF-11CF-6B9B-871F-ED1ED06E76B9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1" creationId="{B3CED26D-9022-0D83-FB0D-E3471E6F7ECE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2" creationId="{518301B7-15C5-E184-096F-BF82F42163C2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13" creationId="{B542B2F1-E0D1-B5B1-DC96-7A12BA36DA42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4" creationId="{DD57FB11-65D1-6B1C-8D88-F932BF765A7C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16" creationId="{2108B708-0B41-4699-51FB-AF29D25A0714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18" creationId="{C83C89CF-97A0-71E6-C56F-19F9249F5C53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20" creationId="{5848A6F0-9AA0-DB55-2C2C-B3AF46FA9227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22" creationId="{D96A9C88-8105-F359-D433-A7F56DDC4A69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24" creationId="{C9226033-B92F-6CEE-99A5-9E5AD17648F7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26" creationId="{7F999529-E2AD-6027-F61A-69E026E330AA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28" creationId="{EA75852F-6D5C-7929-5670-C2ED47EDCE88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30" creationId="{02E35D74-2C50-6368-5CAD-4AF07AB41233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32" creationId="{CCA30AF8-55CD-148D-1EE4-8F373E6D1AC9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34" creationId="{BA298E48-CBC0-D661-F2F9-D5837BE27BA9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36" creationId="{40EA3C92-D352-56E4-7699-4CD2569D2144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38" creationId="{98A3EC73-3DDB-B358-A50B-7D58BC70D4F4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40" creationId="{373D1C52-A88C-769C-8186-76E4EAABA3E7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42" creationId="{A0431CFC-BC26-F7E0-4F87-D2024DD3FFA8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44" creationId="{993700A7-E6EC-0B32-806E-0A1FD382403E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46" creationId="{72145FB6-C7D0-21C1-5DF8-FB822A968910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48" creationId="{A82361AD-A83E-4436-C38E-0E73756264EF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50" creationId="{627F7181-CBAC-9652-CBED-DCAC391DD464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52" creationId="{F428C94B-FEAE-9CEC-E0E1-1BD52D287F72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54" creationId="{43816497-E7E3-1D72-4DB8-67308EC76475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56" creationId="{97FFB52E-31B5-1D18-7081-66BFFAD8D18E}"/>
          </ac:spMkLst>
        </pc:spChg>
        <pc:spChg chg="add del mod">
          <ac:chgData name="Jacobi, Diane" userId="343db2ce-cd81-4e6f-9c74-2345e7813f6d" providerId="ADAL" clId="{F5A83D4B-4D8C-4DEE-A6C3-CF3A4C4A1C40}" dt="2022-08-12T18:13:18.103" v="715" actId="21"/>
          <ac:spMkLst>
            <pc:docMk/>
            <pc:sldMk cId="2452269796" sldId="287"/>
            <ac:spMk id="58" creationId="{4D44B833-07C4-B8F2-4F81-E34AB3304B4D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59" creationId="{94EFEC98-7ECE-4532-57C5-12C90ED4DEBB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0" creationId="{A6E21BF5-4D03-DE84-4EE1-A3F15A14DC78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1" creationId="{3928C70C-54B5-7EB4-6214-54F9DC388064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2" creationId="{6D87AC45-BB11-773E-82DF-FA79CE4AF63B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3" creationId="{97696122-60A6-240D-374A-F17D866C2B14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4" creationId="{82F5EF34-CFA2-6A32-1EA4-C2BE9EB98311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5" creationId="{3CBB14DF-3B55-EAEA-EF0F-A1880C008EBB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6" creationId="{90A06A5F-581F-53C0-CB25-9F673D3BA0A4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7" creationId="{802C7CA4-E9B5-B019-CD3E-CE2C30400BA9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8" creationId="{13D7360C-2563-C9EC-0878-AE0BD69F2EDB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69" creationId="{F349F21C-6D83-39F3-37A0-32B34AEC7C1B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0" creationId="{226518FE-82BF-73FB-6085-EC82F29558C2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1" creationId="{C5EC12BF-D293-17C5-E578-B47658DB3E67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2" creationId="{E0CC86D1-13D0-0B98-A921-52BC83AB0604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3" creationId="{A4D8A6E5-9E13-BBCA-57DF-2625673A17B4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4" creationId="{15AFCB80-9D4F-4427-6EFD-BC7553CAE67D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5" creationId="{AF8374A9-8DB1-D4B5-1045-E0A9CE460E95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6" creationId="{A14E65AF-9784-F629-3381-8DD2DE939CC1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77" creationId="{8E0272D7-B05B-F723-C0F0-1CF5531CC5FA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79" creationId="{21F49CC4-D2DA-CF43-C7C0-D390209637DF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80" creationId="{A1830489-BE62-3861-4C63-D1EFBD9DDBA8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81" creationId="{FEF2173B-D465-2CA4-61DF-46D434442F33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83" creationId="{708E11BE-8BA5-B18B-7183-84303A39684B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84" creationId="{41655E10-BE04-2C53-2F50-D81DEBB753B8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85" creationId="{CF8B8BE3-8B7C-7F6C-9E32-A3CCFD06EF1D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87" creationId="{E26AF638-C51D-D3F7-C24C-7382A9D44084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88" creationId="{F8211B30-E9B9-7DAC-16F7-805546048B1D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89" creationId="{CEB8CEB6-B2B5-DA86-5E09-A435DEE038AF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91" creationId="{6CA43E79-9D40-533F-1A00-ACC1234A3ACD}"/>
          </ac:spMkLst>
        </pc:spChg>
        <pc:spChg chg="mod">
          <ac:chgData name="Jacobi, Diane" userId="343db2ce-cd81-4e6f-9c74-2345e7813f6d" providerId="ADAL" clId="{F5A83D4B-4D8C-4DEE-A6C3-CF3A4C4A1C40}" dt="2022-08-12T18:14:05.723" v="718"/>
          <ac:spMkLst>
            <pc:docMk/>
            <pc:sldMk cId="2452269796" sldId="287"/>
            <ac:spMk id="92" creationId="{CB87B70D-1AC8-46E8-FEA3-7EB7AA05721D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93" creationId="{F7432493-3394-BC1E-5D18-1F93CC43AFD2}"/>
          </ac:spMkLst>
        </pc:spChg>
        <pc:spChg chg="add del mod">
          <ac:chgData name="Jacobi, Diane" userId="343db2ce-cd81-4e6f-9c74-2345e7813f6d" providerId="ADAL" clId="{F5A83D4B-4D8C-4DEE-A6C3-CF3A4C4A1C40}" dt="2022-08-12T18:14:14.783" v="721"/>
          <ac:spMkLst>
            <pc:docMk/>
            <pc:sldMk cId="2452269796" sldId="287"/>
            <ac:spMk id="94" creationId="{74770596-D96A-916E-3972-69F54A3FBC2C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96" creationId="{66FD63D7-B6E7-22C7-E5AC-DBFD26DF18E5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97" creationId="{C9A133BD-10DD-6C2C-6C5C-4F37378F430D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98" creationId="{25EC7700-86B4-803C-80CC-8FC2385A4AEF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99" creationId="{3A019F8E-636F-B48A-D9F3-362810D4FBCB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0" creationId="{2E0E49BD-CCC3-06F9-7F05-F6DE9B12D0CF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1" creationId="{9A1F2166-870F-ACF7-1A8A-3A293F291E28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2" creationId="{99B76459-1366-90D5-10BF-DAC16C863BFF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3" creationId="{4CD933E4-1AF5-D069-7485-B8F95F391B6C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4" creationId="{502751BD-19DC-1557-36D1-D3D6189AD10B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5" creationId="{9FA52571-258F-A109-218A-FFA5A86034E9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6" creationId="{BBC0CD52-DE00-F465-FCEF-B367D2AC45F4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7" creationId="{7560B2F8-F5F8-339A-1D0A-7AEBD5724CB2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8" creationId="{70910CB3-FB10-028C-4EBE-9C0EC16C3F13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09" creationId="{032784A7-1F3A-76F2-9689-C0983559D265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0" creationId="{F51EE82D-CBC7-5801-FB01-3F1C14D48C9D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1" creationId="{11DAE864-4EDC-DBB9-805C-4100F3F3051F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2" creationId="{E858B655-C950-FBA9-5941-83288E3CB90B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3" creationId="{1236DCC6-C1F5-53B8-CB5E-C0F9018A46B3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4" creationId="{27180F69-1C74-5ED6-F20A-F2F3D0D7ED37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6" creationId="{7DA35078-BB7D-3962-E669-42E8D8E64E98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18" creationId="{69053C02-BD92-97A9-7E92-B2CAB52F77A7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0" creationId="{6D670B6E-A1DC-30D4-404A-9301F9B35B1A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2" creationId="{C2D31093-B724-760C-4B3B-DB02B182A842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3" creationId="{6A8E790A-6579-30A9-26F2-BA731231A273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4" creationId="{A2BEEB4E-5769-B654-0DA0-98539F249C16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5" creationId="{C5B5C4EC-EB72-AA2C-D2FA-1E8D06393E92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6" creationId="{55C9F3CD-B19B-BF02-2A5B-6E6723A3B438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28" creationId="{57009854-27EB-CAFE-05F6-2C6D3F377E70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30" creationId="{2D1E54A4-AE4B-69EE-38C5-F0BA0B82B0F3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32" creationId="{DDC0AC91-5F9E-7489-BF7E-1F1CD7D4BEB3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34" creationId="{E7799F63-70FE-5139-E6B9-EFA4A04DF054}"/>
          </ac:spMkLst>
        </pc:spChg>
        <pc:spChg chg="mod">
          <ac:chgData name="Jacobi, Diane" userId="343db2ce-cd81-4e6f-9c74-2345e7813f6d" providerId="ADAL" clId="{F5A83D4B-4D8C-4DEE-A6C3-CF3A4C4A1C40}" dt="2022-08-12T18:14:34.834" v="722"/>
          <ac:spMkLst>
            <pc:docMk/>
            <pc:sldMk cId="2452269796" sldId="287"/>
            <ac:spMk id="136" creationId="{04540B1F-0103-42A7-9118-2982AF631477}"/>
          </ac:spMkLst>
        </pc:spChg>
        <pc:spChg chg="add del mod">
          <ac:chgData name="Jacobi, Diane" userId="343db2ce-cd81-4e6f-9c74-2345e7813f6d" providerId="ADAL" clId="{F5A83D4B-4D8C-4DEE-A6C3-CF3A4C4A1C40}" dt="2022-08-12T18:23:51.907" v="962" actId="26606"/>
          <ac:spMkLst>
            <pc:docMk/>
            <pc:sldMk cId="2452269796" sldId="287"/>
            <ac:spMk id="138" creationId="{E991048E-23E0-20B5-8E48-CEADD1F4506B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59" creationId="{F269F917-64D7-CDF3-D985-799AE9C3B794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60" creationId="{2814DD63-8543-970F-927B-E6AA56C99E6C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86" creationId="{18835196-357D-8C96-24B5-B52A2DDEB005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87" creationId="{41C11B69-21C7-3FD7-1E14-583CF5B1707B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88" creationId="{D362CDA4-D5CF-59E2-690B-FD99A9F4A51C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89" creationId="{D14B20BF-5DF9-3EC6-60DD-C63E039F74EC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90" creationId="{6FA69800-878A-E997-C835-4A34703F2394}"/>
          </ac:spMkLst>
        </pc:spChg>
        <pc:spChg chg="del">
          <ac:chgData name="Jacobi, Diane" userId="343db2ce-cd81-4e6f-9c74-2345e7813f6d" providerId="ADAL" clId="{F5A83D4B-4D8C-4DEE-A6C3-CF3A4C4A1C40}" dt="2022-08-12T18:13:01.533" v="714" actId="478"/>
          <ac:spMkLst>
            <pc:docMk/>
            <pc:sldMk cId="2452269796" sldId="287"/>
            <ac:spMk id="191" creationId="{231555FC-0BA5-3E6F-7FCB-66878580BB2C}"/>
          </ac:spMkLst>
        </pc:spChg>
        <pc:spChg chg="mod">
          <ac:chgData name="Jacobi, Diane" userId="343db2ce-cd81-4e6f-9c74-2345e7813f6d" providerId="ADAL" clId="{F5A83D4B-4D8C-4DEE-A6C3-CF3A4C4A1C40}" dt="2022-08-12T18:25:05.953" v="965" actId="26606"/>
          <ac:spMkLst>
            <pc:docMk/>
            <pc:sldMk cId="2452269796" sldId="287"/>
            <ac:spMk id="218" creationId="{C29F391A-4647-2731-26B5-3B262D8730A1}"/>
          </ac:spMkLst>
        </pc:spChg>
        <pc:spChg chg="add del mod">
          <ac:chgData name="Jacobi, Diane" userId="343db2ce-cd81-4e6f-9c74-2345e7813f6d" providerId="ADAL" clId="{F5A83D4B-4D8C-4DEE-A6C3-CF3A4C4A1C40}" dt="2022-08-12T18:23:56.619" v="963" actId="478"/>
          <ac:spMkLst>
            <pc:docMk/>
            <pc:sldMk cId="2452269796" sldId="287"/>
            <ac:spMk id="224" creationId="{8B91A955-FE45-3D3D-6476-C0641E522FB8}"/>
          </ac:spMkLst>
        </pc:spChg>
        <pc:spChg chg="add del mod">
          <ac:chgData name="Jacobi, Diane" userId="343db2ce-cd81-4e6f-9c74-2345e7813f6d" providerId="ADAL" clId="{F5A83D4B-4D8C-4DEE-A6C3-CF3A4C4A1C40}" dt="2022-08-12T18:30:59.806" v="980" actId="26606"/>
          <ac:spMkLst>
            <pc:docMk/>
            <pc:sldMk cId="2452269796" sldId="287"/>
            <ac:spMk id="225" creationId="{23E8391B-9DC1-913F-E778-A33DA5DB9F43}"/>
          </ac:spMkLst>
        </pc:spChg>
        <pc:spChg chg="add del">
          <ac:chgData name="Jacobi, Diane" userId="343db2ce-cd81-4e6f-9c74-2345e7813f6d" providerId="ADAL" clId="{F5A83D4B-4D8C-4DEE-A6C3-CF3A4C4A1C40}" dt="2022-08-12T18:31:27.780" v="984" actId="478"/>
          <ac:spMkLst>
            <pc:docMk/>
            <pc:sldMk cId="2452269796" sldId="287"/>
            <ac:spMk id="230" creationId="{1874FA97-25CF-CA00-2AAF-1E431C18676B}"/>
          </ac:spMkLst>
        </pc:spChg>
        <pc:grpChg chg="add del mod">
          <ac:chgData name="Jacobi, Diane" userId="343db2ce-cd81-4e6f-9c74-2345e7813f6d" providerId="ADAL" clId="{F5A83D4B-4D8C-4DEE-A6C3-CF3A4C4A1C40}" dt="2022-08-12T18:14:14.783" v="721"/>
          <ac:grpSpMkLst>
            <pc:docMk/>
            <pc:sldMk cId="2452269796" sldId="287"/>
            <ac:grpSpMk id="78" creationId="{FB1AC367-71A2-79E2-D0B5-9A3AE29795AA}"/>
          </ac:grpSpMkLst>
        </pc:grpChg>
        <pc:grpChg chg="add del mod">
          <ac:chgData name="Jacobi, Diane" userId="343db2ce-cd81-4e6f-9c74-2345e7813f6d" providerId="ADAL" clId="{F5A83D4B-4D8C-4DEE-A6C3-CF3A4C4A1C40}" dt="2022-08-12T18:14:14.783" v="721"/>
          <ac:grpSpMkLst>
            <pc:docMk/>
            <pc:sldMk cId="2452269796" sldId="287"/>
            <ac:grpSpMk id="82" creationId="{5FA4C27B-5C1E-3AF2-19FF-BEAFE82D4FD2}"/>
          </ac:grpSpMkLst>
        </pc:grpChg>
        <pc:grpChg chg="add del mod">
          <ac:chgData name="Jacobi, Diane" userId="343db2ce-cd81-4e6f-9c74-2345e7813f6d" providerId="ADAL" clId="{F5A83D4B-4D8C-4DEE-A6C3-CF3A4C4A1C40}" dt="2022-08-12T18:14:14.783" v="721"/>
          <ac:grpSpMkLst>
            <pc:docMk/>
            <pc:sldMk cId="2452269796" sldId="287"/>
            <ac:grpSpMk id="86" creationId="{ED9F27FB-9812-CC93-A12A-FCD8433CF654}"/>
          </ac:grpSpMkLst>
        </pc:grpChg>
        <pc:grpChg chg="add del mod">
          <ac:chgData name="Jacobi, Diane" userId="343db2ce-cd81-4e6f-9c74-2345e7813f6d" providerId="ADAL" clId="{F5A83D4B-4D8C-4DEE-A6C3-CF3A4C4A1C40}" dt="2022-08-12T18:14:14.783" v="721"/>
          <ac:grpSpMkLst>
            <pc:docMk/>
            <pc:sldMk cId="2452269796" sldId="287"/>
            <ac:grpSpMk id="90" creationId="{2B3DB22B-F402-2B99-FD3C-42A066658BA0}"/>
          </ac:grpSpMkLst>
        </pc:grpChg>
        <pc:grpChg chg="add del mod">
          <ac:chgData name="Jacobi, Diane" userId="343db2ce-cd81-4e6f-9c74-2345e7813f6d" providerId="ADAL" clId="{F5A83D4B-4D8C-4DEE-A6C3-CF3A4C4A1C40}" dt="2022-08-12T18:14:51.191" v="727"/>
          <ac:grpSpMkLst>
            <pc:docMk/>
            <pc:sldMk cId="2452269796" sldId="287"/>
            <ac:grpSpMk id="95" creationId="{54F9E237-5EB9-47AC-7C88-797E8F77328B}"/>
          </ac:grpSpMkLst>
        </pc:grpChg>
        <pc:grpChg chg="mod">
          <ac:chgData name="Jacobi, Diane" userId="343db2ce-cd81-4e6f-9c74-2345e7813f6d" providerId="ADAL" clId="{F5A83D4B-4D8C-4DEE-A6C3-CF3A4C4A1C40}" dt="2022-08-12T18:14:34.834" v="722"/>
          <ac:grpSpMkLst>
            <pc:docMk/>
            <pc:sldMk cId="2452269796" sldId="287"/>
            <ac:grpSpMk id="115" creationId="{4435BC4A-2CAA-CBD6-433C-D0E41195C069}"/>
          </ac:grpSpMkLst>
        </pc:grpChg>
        <pc:grpChg chg="mod">
          <ac:chgData name="Jacobi, Diane" userId="343db2ce-cd81-4e6f-9c74-2345e7813f6d" providerId="ADAL" clId="{F5A83D4B-4D8C-4DEE-A6C3-CF3A4C4A1C40}" dt="2022-08-12T18:14:34.834" v="722"/>
          <ac:grpSpMkLst>
            <pc:docMk/>
            <pc:sldMk cId="2452269796" sldId="287"/>
            <ac:grpSpMk id="117" creationId="{226E5348-0266-0696-8533-5FF5E6731E19}"/>
          </ac:grpSpMkLst>
        </pc:grpChg>
        <pc:grpChg chg="mod">
          <ac:chgData name="Jacobi, Diane" userId="343db2ce-cd81-4e6f-9c74-2345e7813f6d" providerId="ADAL" clId="{F5A83D4B-4D8C-4DEE-A6C3-CF3A4C4A1C40}" dt="2022-08-12T18:14:34.834" v="722"/>
          <ac:grpSpMkLst>
            <pc:docMk/>
            <pc:sldMk cId="2452269796" sldId="287"/>
            <ac:grpSpMk id="119" creationId="{CD01C5B5-7F2A-C5E3-124D-E8B2C65A5B40}"/>
          </ac:grpSpMkLst>
        </pc:grpChg>
        <pc:grpChg chg="mod">
          <ac:chgData name="Jacobi, Diane" userId="343db2ce-cd81-4e6f-9c74-2345e7813f6d" providerId="ADAL" clId="{F5A83D4B-4D8C-4DEE-A6C3-CF3A4C4A1C40}" dt="2022-08-12T18:14:34.834" v="722"/>
          <ac:grpSpMkLst>
            <pc:docMk/>
            <pc:sldMk cId="2452269796" sldId="287"/>
            <ac:grpSpMk id="121" creationId="{A6724EEF-DBF7-527B-0A82-2860FDF57C95}"/>
          </ac:grpSpMkLst>
        </pc:grpChg>
        <pc:graphicFrameChg chg="add mod modGraphic">
          <ac:chgData name="Jacobi, Diane" userId="343db2ce-cd81-4e6f-9c74-2345e7813f6d" providerId="ADAL" clId="{F5A83D4B-4D8C-4DEE-A6C3-CF3A4C4A1C40}" dt="2022-08-12T18:30:59.806" v="980" actId="26606"/>
          <ac:graphicFrameMkLst>
            <pc:docMk/>
            <pc:sldMk cId="2452269796" sldId="287"/>
            <ac:graphicFrameMk id="220" creationId="{0EE39CF3-7748-7FD5-EB20-6BC05C69F268}"/>
          </ac:graphicFrameMkLst>
        </pc:graphicFrame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27" creationId="{647C05DC-04F0-1158-3AA5-BF470126B98D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29" creationId="{8B3998AA-37D7-2B8A-664B-5EE240398288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31" creationId="{2269A4E3-AE66-274F-54C8-9DD8DBA3B151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33" creationId="{65B0483B-CE9B-CD44-979E-DBD8145B7D30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35" creationId="{53CE1A7F-C303-6378-F7D9-285999C320CB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37" creationId="{5C2754CD-7055-FC29-FE1C-82327C464143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39" creationId="{9A9F1D08-2372-A757-BE1E-91723DB0EBBF}"/>
          </ac:picMkLst>
        </pc:picChg>
        <pc:picChg chg="add mod">
          <ac:chgData name="Jacobi, Diane" userId="343db2ce-cd81-4e6f-9c74-2345e7813f6d" providerId="ADAL" clId="{F5A83D4B-4D8C-4DEE-A6C3-CF3A4C4A1C40}" dt="2022-08-12T18:31:44.844" v="986"/>
          <ac:picMkLst>
            <pc:docMk/>
            <pc:sldMk cId="2452269796" sldId="287"/>
            <ac:picMk id="140" creationId="{6D91209E-EAE5-B630-84A0-8BCF01604090}"/>
          </ac:picMkLst>
        </pc:picChg>
        <pc:picChg chg="del">
          <ac:chgData name="Jacobi, Diane" userId="343db2ce-cd81-4e6f-9c74-2345e7813f6d" providerId="ADAL" clId="{F5A83D4B-4D8C-4DEE-A6C3-CF3A4C4A1C40}" dt="2022-08-12T18:13:01.533" v="714" actId="478"/>
          <ac:picMkLst>
            <pc:docMk/>
            <pc:sldMk cId="2452269796" sldId="287"/>
            <ac:picMk id="141" creationId="{9714A55E-3681-98F0-A943-50EE7A07869C}"/>
          </ac:picMkLst>
        </pc:picChg>
      </pc:sldChg>
      <pc:sldChg chg="del">
        <pc:chgData name="Jacobi, Diane" userId="343db2ce-cd81-4e6f-9c74-2345e7813f6d" providerId="ADAL" clId="{F5A83D4B-4D8C-4DEE-A6C3-CF3A4C4A1C40}" dt="2022-08-12T18:42:09.277" v="1384" actId="2696"/>
        <pc:sldMkLst>
          <pc:docMk/>
          <pc:sldMk cId="1600494506" sldId="288"/>
        </pc:sldMkLst>
      </pc:sldChg>
      <pc:sldChg chg="del">
        <pc:chgData name="Jacobi, Diane" userId="343db2ce-cd81-4e6f-9c74-2345e7813f6d" providerId="ADAL" clId="{F5A83D4B-4D8C-4DEE-A6C3-CF3A4C4A1C40}" dt="2022-08-12T18:42:52.671" v="1389" actId="2696"/>
        <pc:sldMkLst>
          <pc:docMk/>
          <pc:sldMk cId="2502887943" sldId="289"/>
        </pc:sldMkLst>
      </pc:sldChg>
      <pc:sldChg chg="addSp delSp modSp mod ord">
        <pc:chgData name="Jacobi, Diane" userId="343db2ce-cd81-4e6f-9c74-2345e7813f6d" providerId="ADAL" clId="{F5A83D4B-4D8C-4DEE-A6C3-CF3A4C4A1C40}" dt="2022-08-12T18:40:50.820" v="1313" actId="6549"/>
        <pc:sldMkLst>
          <pc:docMk/>
          <pc:sldMk cId="3170280394" sldId="290"/>
        </pc:sldMkLst>
        <pc:spChg chg="mod">
          <ac:chgData name="Jacobi, Diane" userId="343db2ce-cd81-4e6f-9c74-2345e7813f6d" providerId="ADAL" clId="{F5A83D4B-4D8C-4DEE-A6C3-CF3A4C4A1C40}" dt="2022-08-12T18:40:30.287" v="1304" actId="20577"/>
          <ac:spMkLst>
            <pc:docMk/>
            <pc:sldMk cId="3170280394" sldId="290"/>
            <ac:spMk id="2" creationId="{86B309B0-6209-D3D0-9D5E-308B9F6E7303}"/>
          </ac:spMkLst>
        </pc:spChg>
        <pc:spChg chg="add del mod">
          <ac:chgData name="Jacobi, Diane" userId="343db2ce-cd81-4e6f-9c74-2345e7813f6d" providerId="ADAL" clId="{F5A83D4B-4D8C-4DEE-A6C3-CF3A4C4A1C40}" dt="2022-08-12T18:40:40.443" v="1310" actId="1076"/>
          <ac:spMkLst>
            <pc:docMk/>
            <pc:sldMk cId="3170280394" sldId="290"/>
            <ac:spMk id="4" creationId="{F905EDAF-7F0D-70A2-2FDE-151C980459DB}"/>
          </ac:spMkLst>
        </pc:spChg>
        <pc:spChg chg="add del mod">
          <ac:chgData name="Jacobi, Diane" userId="343db2ce-cd81-4e6f-9c74-2345e7813f6d" providerId="ADAL" clId="{F5A83D4B-4D8C-4DEE-A6C3-CF3A4C4A1C40}" dt="2022-08-12T18:40:11.608" v="1272" actId="478"/>
          <ac:spMkLst>
            <pc:docMk/>
            <pc:sldMk cId="3170280394" sldId="290"/>
            <ac:spMk id="6" creationId="{D98893B8-0C2B-852A-FF72-2484D24BB0D5}"/>
          </ac:spMkLst>
        </pc:spChg>
        <pc:spChg chg="mod">
          <ac:chgData name="Jacobi, Diane" userId="343db2ce-cd81-4e6f-9c74-2345e7813f6d" providerId="ADAL" clId="{F5A83D4B-4D8C-4DEE-A6C3-CF3A4C4A1C40}" dt="2022-08-12T18:40:34.355" v="1309" actId="20577"/>
          <ac:spMkLst>
            <pc:docMk/>
            <pc:sldMk cId="3170280394" sldId="290"/>
            <ac:spMk id="11" creationId="{A2C39DD0-CD86-2929-7808-58D17FC2C0A6}"/>
          </ac:spMkLst>
        </pc:spChg>
        <pc:spChg chg="mod">
          <ac:chgData name="Jacobi, Diane" userId="343db2ce-cd81-4e6f-9c74-2345e7813f6d" providerId="ADAL" clId="{F5A83D4B-4D8C-4DEE-A6C3-CF3A4C4A1C40}" dt="2022-08-12T18:40:47.786" v="1312" actId="6549"/>
          <ac:spMkLst>
            <pc:docMk/>
            <pc:sldMk cId="3170280394" sldId="290"/>
            <ac:spMk id="12" creationId="{CE3C1BFF-2275-1E7D-0604-E6F5CFEC01F6}"/>
          </ac:spMkLst>
        </pc:spChg>
        <pc:spChg chg="del mod">
          <ac:chgData name="Jacobi, Diane" userId="343db2ce-cd81-4e6f-9c74-2345e7813f6d" providerId="ADAL" clId="{F5A83D4B-4D8C-4DEE-A6C3-CF3A4C4A1C40}" dt="2022-08-12T18:39:50.533" v="1267" actId="478"/>
          <ac:spMkLst>
            <pc:docMk/>
            <pc:sldMk cId="3170280394" sldId="290"/>
            <ac:spMk id="13" creationId="{F618F075-837C-1005-19D6-8DC90759CD53}"/>
          </ac:spMkLst>
        </pc:spChg>
        <pc:spChg chg="add del mod">
          <ac:chgData name="Jacobi, Diane" userId="343db2ce-cd81-4e6f-9c74-2345e7813f6d" providerId="ADAL" clId="{F5A83D4B-4D8C-4DEE-A6C3-CF3A4C4A1C40}" dt="2022-08-12T18:40:50.820" v="1313" actId="6549"/>
          <ac:spMkLst>
            <pc:docMk/>
            <pc:sldMk cId="3170280394" sldId="290"/>
            <ac:spMk id="14" creationId="{DD1D0BF9-FCAA-67DA-79AB-E6E7E6D2B6A1}"/>
          </ac:spMkLst>
        </pc:spChg>
      </pc:sldChg>
      <pc:sldChg chg="modSp del mod ord">
        <pc:chgData name="Jacobi, Diane" userId="343db2ce-cd81-4e6f-9c74-2345e7813f6d" providerId="ADAL" clId="{F5A83D4B-4D8C-4DEE-A6C3-CF3A4C4A1C40}" dt="2022-08-12T18:42:44.121" v="1388" actId="2696"/>
        <pc:sldMkLst>
          <pc:docMk/>
          <pc:sldMk cId="249904479" sldId="291"/>
        </pc:sldMkLst>
        <pc:spChg chg="mod">
          <ac:chgData name="Jacobi, Diane" userId="343db2ce-cd81-4e6f-9c74-2345e7813f6d" providerId="ADAL" clId="{F5A83D4B-4D8C-4DEE-A6C3-CF3A4C4A1C40}" dt="2022-08-12T18:42:39.891" v="1387" actId="1076"/>
          <ac:spMkLst>
            <pc:docMk/>
            <pc:sldMk cId="249904479" sldId="291"/>
            <ac:spMk id="5" creationId="{C371CEB5-0F43-BA22-C4E7-3A84E631DA11}"/>
          </ac:spMkLst>
        </pc:spChg>
      </pc:sldChg>
      <pc:sldChg chg="addSp delSp modSp mod ord modNotesTx">
        <pc:chgData name="Jacobi, Diane" userId="343db2ce-cd81-4e6f-9c74-2345e7813f6d" providerId="ADAL" clId="{F5A83D4B-4D8C-4DEE-A6C3-CF3A4C4A1C40}" dt="2022-08-15T15:25:00.302" v="1424"/>
        <pc:sldMkLst>
          <pc:docMk/>
          <pc:sldMk cId="94818171" sldId="292"/>
        </pc:sldMkLst>
        <pc:spChg chg="mod">
          <ac:chgData name="Jacobi, Diane" userId="343db2ce-cd81-4e6f-9c74-2345e7813f6d" providerId="ADAL" clId="{F5A83D4B-4D8C-4DEE-A6C3-CF3A4C4A1C40}" dt="2022-08-12T18:36:56.477" v="1166" actId="1076"/>
          <ac:spMkLst>
            <pc:docMk/>
            <pc:sldMk cId="94818171" sldId="292"/>
            <ac:spMk id="2" creationId="{B83F7D2E-080D-DBDD-73C4-3C38A2B77908}"/>
          </ac:spMkLst>
        </pc:spChg>
        <pc:spChg chg="del mod">
          <ac:chgData name="Jacobi, Diane" userId="343db2ce-cd81-4e6f-9c74-2345e7813f6d" providerId="ADAL" clId="{F5A83D4B-4D8C-4DEE-A6C3-CF3A4C4A1C40}" dt="2022-08-12T18:36:49.288" v="1164" actId="478"/>
          <ac:spMkLst>
            <pc:docMk/>
            <pc:sldMk cId="94818171" sldId="292"/>
            <ac:spMk id="3" creationId="{2BE8FDE3-DBA4-6A04-C75D-E56FE92EF368}"/>
          </ac:spMkLst>
        </pc:spChg>
        <pc:spChg chg="add del mod">
          <ac:chgData name="Jacobi, Diane" userId="343db2ce-cd81-4e6f-9c74-2345e7813f6d" providerId="ADAL" clId="{F5A83D4B-4D8C-4DEE-A6C3-CF3A4C4A1C40}" dt="2022-08-12T18:36:51.876" v="1165" actId="478"/>
          <ac:spMkLst>
            <pc:docMk/>
            <pc:sldMk cId="94818171" sldId="292"/>
            <ac:spMk id="7" creationId="{EFC7992B-A981-26EC-249B-D220AE75B807}"/>
          </ac:spMkLst>
        </pc:spChg>
      </pc:sldChg>
      <pc:sldChg chg="del">
        <pc:chgData name="Jacobi, Diane" userId="343db2ce-cd81-4e6f-9c74-2345e7813f6d" providerId="ADAL" clId="{F5A83D4B-4D8C-4DEE-A6C3-CF3A4C4A1C40}" dt="2022-08-12T18:42:57.784" v="1390" actId="2696"/>
        <pc:sldMkLst>
          <pc:docMk/>
          <pc:sldMk cId="1003962426" sldId="293"/>
        </pc:sldMkLst>
      </pc:sldChg>
      <pc:sldChg chg="delSp modSp new mod">
        <pc:chgData name="Jacobi, Diane" userId="343db2ce-cd81-4e6f-9c74-2345e7813f6d" providerId="ADAL" clId="{F5A83D4B-4D8C-4DEE-A6C3-CF3A4C4A1C40}" dt="2022-08-12T18:17:21.857" v="815" actId="14100"/>
        <pc:sldMkLst>
          <pc:docMk/>
          <pc:sldMk cId="2282561053" sldId="294"/>
        </pc:sldMkLst>
        <pc:spChg chg="mod">
          <ac:chgData name="Jacobi, Diane" userId="343db2ce-cd81-4e6f-9c74-2345e7813f6d" providerId="ADAL" clId="{F5A83D4B-4D8C-4DEE-A6C3-CF3A4C4A1C40}" dt="2022-08-12T18:17:21.857" v="815" actId="14100"/>
          <ac:spMkLst>
            <pc:docMk/>
            <pc:sldMk cId="2282561053" sldId="294"/>
            <ac:spMk id="2" creationId="{7ECB041C-C8D3-18D3-D3EE-78716E8DA542}"/>
          </ac:spMkLst>
        </pc:spChg>
        <pc:spChg chg="del">
          <ac:chgData name="Jacobi, Diane" userId="343db2ce-cd81-4e6f-9c74-2345e7813f6d" providerId="ADAL" clId="{F5A83D4B-4D8C-4DEE-A6C3-CF3A4C4A1C40}" dt="2022-08-12T18:17:16.975" v="813" actId="478"/>
          <ac:spMkLst>
            <pc:docMk/>
            <pc:sldMk cId="2282561053" sldId="294"/>
            <ac:spMk id="3" creationId="{AA1FF241-8529-7337-CDFE-070326CB4B29}"/>
          </ac:spMkLst>
        </pc:spChg>
      </pc:sldChg>
      <pc:sldChg chg="addSp delSp modSp add mod">
        <pc:chgData name="Jacobi, Diane" userId="343db2ce-cd81-4e6f-9c74-2345e7813f6d" providerId="ADAL" clId="{F5A83D4B-4D8C-4DEE-A6C3-CF3A4C4A1C40}" dt="2022-08-12T18:39:15.604" v="1249" actId="20577"/>
        <pc:sldMkLst>
          <pc:docMk/>
          <pc:sldMk cId="828644744" sldId="295"/>
        </pc:sldMkLst>
        <pc:spChg chg="del mod">
          <ac:chgData name="Jacobi, Diane" userId="343db2ce-cd81-4e6f-9c74-2345e7813f6d" providerId="ADAL" clId="{F5A83D4B-4D8C-4DEE-A6C3-CF3A4C4A1C40}" dt="2022-08-12T18:38:53.808" v="1209" actId="478"/>
          <ac:spMkLst>
            <pc:docMk/>
            <pc:sldMk cId="828644744" sldId="295"/>
            <ac:spMk id="2" creationId="{884B311B-3177-0658-3585-6639F26A9BF6}"/>
          </ac:spMkLst>
        </pc:spChg>
        <pc:spChg chg="add del mod">
          <ac:chgData name="Jacobi, Diane" userId="343db2ce-cd81-4e6f-9c74-2345e7813f6d" providerId="ADAL" clId="{F5A83D4B-4D8C-4DEE-A6C3-CF3A4C4A1C40}" dt="2022-08-12T18:38:19.364" v="1204" actId="478"/>
          <ac:spMkLst>
            <pc:docMk/>
            <pc:sldMk cId="828644744" sldId="295"/>
            <ac:spMk id="4" creationId="{62600203-2E8E-D676-7794-E0859C6D3FE8}"/>
          </ac:spMkLst>
        </pc:spChg>
        <pc:spChg chg="add mod">
          <ac:chgData name="Jacobi, Diane" userId="343db2ce-cd81-4e6f-9c74-2345e7813f6d" providerId="ADAL" clId="{F5A83D4B-4D8C-4DEE-A6C3-CF3A4C4A1C40}" dt="2022-08-12T18:39:15.604" v="1249" actId="20577"/>
          <ac:spMkLst>
            <pc:docMk/>
            <pc:sldMk cId="828644744" sldId="295"/>
            <ac:spMk id="5" creationId="{B930B0AA-40BF-05F2-2AD2-122F98CFA7C4}"/>
          </ac:spMkLst>
        </pc:spChg>
        <pc:spChg chg="add mod">
          <ac:chgData name="Jacobi, Diane" userId="343db2ce-cd81-4e6f-9c74-2345e7813f6d" providerId="ADAL" clId="{F5A83D4B-4D8C-4DEE-A6C3-CF3A4C4A1C40}" dt="2022-08-12T18:39:09.251" v="1214" actId="1076"/>
          <ac:spMkLst>
            <pc:docMk/>
            <pc:sldMk cId="828644744" sldId="295"/>
            <ac:spMk id="7" creationId="{334AB01C-508F-1CD2-AE72-376C07D912DC}"/>
          </ac:spMkLst>
        </pc:spChg>
        <pc:spChg chg="add del mod">
          <ac:chgData name="Jacobi, Diane" userId="343db2ce-cd81-4e6f-9c74-2345e7813f6d" providerId="ADAL" clId="{F5A83D4B-4D8C-4DEE-A6C3-CF3A4C4A1C40}" dt="2022-08-12T18:39:02.156" v="1212" actId="478"/>
          <ac:spMkLst>
            <pc:docMk/>
            <pc:sldMk cId="828644744" sldId="295"/>
            <ac:spMk id="9" creationId="{BCCAE4A9-17FE-C49D-6D9B-805A399D6641}"/>
          </ac:spMkLst>
        </pc:spChg>
        <pc:spChg chg="add del mod">
          <ac:chgData name="Jacobi, Diane" userId="343db2ce-cd81-4e6f-9c74-2345e7813f6d" providerId="ADAL" clId="{F5A83D4B-4D8C-4DEE-A6C3-CF3A4C4A1C40}" dt="2022-08-12T18:38:59.661" v="1211" actId="478"/>
          <ac:spMkLst>
            <pc:docMk/>
            <pc:sldMk cId="828644744" sldId="295"/>
            <ac:spMk id="10" creationId="{621EB464-16F4-CD71-EB73-56721B96B629}"/>
          </ac:spMkLst>
        </pc:spChg>
        <pc:spChg chg="add del mod">
          <ac:chgData name="Jacobi, Diane" userId="343db2ce-cd81-4e6f-9c74-2345e7813f6d" providerId="ADAL" clId="{F5A83D4B-4D8C-4DEE-A6C3-CF3A4C4A1C40}" dt="2022-08-12T18:38:56.462" v="1210" actId="478"/>
          <ac:spMkLst>
            <pc:docMk/>
            <pc:sldMk cId="828644744" sldId="295"/>
            <ac:spMk id="12" creationId="{6FD24A81-33C1-7D0D-929A-FF59635A12E6}"/>
          </ac:spMkLst>
        </pc:spChg>
        <pc:graphicFrameChg chg="del">
          <ac:chgData name="Jacobi, Diane" userId="343db2ce-cd81-4e6f-9c74-2345e7813f6d" providerId="ADAL" clId="{F5A83D4B-4D8C-4DEE-A6C3-CF3A4C4A1C40}" dt="2022-08-12T18:38:16.923" v="1203" actId="478"/>
          <ac:graphicFrameMkLst>
            <pc:docMk/>
            <pc:sldMk cId="828644744" sldId="295"/>
            <ac:graphicFrameMk id="6" creationId="{705AB9BF-07E9-9DED-DB8B-F644759C8FDC}"/>
          </ac:graphicFrameMkLst>
        </pc:graphicFrameChg>
      </pc:sldChg>
      <pc:sldChg chg="modSp add mod">
        <pc:chgData name="Jacobi, Diane" userId="343db2ce-cd81-4e6f-9c74-2345e7813f6d" providerId="ADAL" clId="{F5A83D4B-4D8C-4DEE-A6C3-CF3A4C4A1C40}" dt="2022-08-12T18:34:01.115" v="1037" actId="1076"/>
        <pc:sldMkLst>
          <pc:docMk/>
          <pc:sldMk cId="3817059528" sldId="296"/>
        </pc:sldMkLst>
        <pc:spChg chg="mod">
          <ac:chgData name="Jacobi, Diane" userId="343db2ce-cd81-4e6f-9c74-2345e7813f6d" providerId="ADAL" clId="{F5A83D4B-4D8C-4DEE-A6C3-CF3A4C4A1C40}" dt="2022-08-12T18:34:01.115" v="1037" actId="1076"/>
          <ac:spMkLst>
            <pc:docMk/>
            <pc:sldMk cId="3817059528" sldId="296"/>
            <ac:spMk id="2" creationId="{7ECB041C-C8D3-18D3-D3EE-78716E8DA542}"/>
          </ac:spMkLst>
        </pc:spChg>
      </pc:sldChg>
      <pc:sldChg chg="delSp modSp new mod">
        <pc:chgData name="Jacobi, Diane" userId="343db2ce-cd81-4e6f-9c74-2345e7813f6d" providerId="ADAL" clId="{F5A83D4B-4D8C-4DEE-A6C3-CF3A4C4A1C40}" dt="2022-08-12T21:07:07.831" v="1423" actId="1076"/>
        <pc:sldMkLst>
          <pc:docMk/>
          <pc:sldMk cId="2396832659" sldId="297"/>
        </pc:sldMkLst>
        <pc:spChg chg="mod">
          <ac:chgData name="Jacobi, Diane" userId="343db2ce-cd81-4e6f-9c74-2345e7813f6d" providerId="ADAL" clId="{F5A83D4B-4D8C-4DEE-A6C3-CF3A4C4A1C40}" dt="2022-08-12T21:07:07.831" v="1423" actId="1076"/>
          <ac:spMkLst>
            <pc:docMk/>
            <pc:sldMk cId="2396832659" sldId="297"/>
            <ac:spMk id="2" creationId="{E3E0F095-F5F5-381E-8A64-28CD5B449329}"/>
          </ac:spMkLst>
        </pc:spChg>
        <pc:spChg chg="del">
          <ac:chgData name="Jacobi, Diane" userId="343db2ce-cd81-4e6f-9c74-2345e7813f6d" providerId="ADAL" clId="{F5A83D4B-4D8C-4DEE-A6C3-CF3A4C4A1C40}" dt="2022-08-12T21:06:11.918" v="1407" actId="478"/>
          <ac:spMkLst>
            <pc:docMk/>
            <pc:sldMk cId="2396832659" sldId="297"/>
            <ac:spMk id="3" creationId="{26F4D061-A3FA-C344-19AA-BFA86F3D07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BAAF2-1675-46E6-BA2C-2826D1DAF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7F072-12EC-4001-AC82-3D44BFB554CD}">
      <dgm:prSet/>
      <dgm:spPr/>
      <dgm:t>
        <a:bodyPr/>
        <a:lstStyle/>
        <a:p>
          <a:pPr algn="ctr">
            <a:defRPr b="1"/>
          </a:pPr>
          <a:r>
            <a:rPr lang="en-US" dirty="0"/>
            <a:t>District &amp; SPARK Priorities</a:t>
          </a:r>
        </a:p>
      </dgm:t>
    </dgm:pt>
    <dgm:pt modelId="{7103EFF3-CFD7-4DD4-85FD-0C29D21E3BE3}" type="parTrans" cxnId="{371473C5-9D67-40D0-BBBF-83F6B1FB2723}">
      <dgm:prSet/>
      <dgm:spPr/>
      <dgm:t>
        <a:bodyPr/>
        <a:lstStyle/>
        <a:p>
          <a:endParaRPr lang="en-US"/>
        </a:p>
      </dgm:t>
    </dgm:pt>
    <dgm:pt modelId="{7D5309D0-283B-493D-9D39-412928A15793}" type="sibTrans" cxnId="{371473C5-9D67-40D0-BBBF-83F6B1FB2723}">
      <dgm:prSet/>
      <dgm:spPr/>
      <dgm:t>
        <a:bodyPr/>
        <a:lstStyle/>
        <a:p>
          <a:endParaRPr lang="en-US"/>
        </a:p>
      </dgm:t>
    </dgm:pt>
    <dgm:pt modelId="{DDB7F542-D788-4642-9055-6D2A6ED80571}" type="pres">
      <dgm:prSet presAssocID="{7A4BAAF2-1675-46E6-BA2C-2826D1DAF3EE}" presName="linear" presStyleCnt="0">
        <dgm:presLayoutVars>
          <dgm:dir/>
          <dgm:animLvl val="lvl"/>
          <dgm:resizeHandles val="exact"/>
        </dgm:presLayoutVars>
      </dgm:prSet>
      <dgm:spPr/>
    </dgm:pt>
    <dgm:pt modelId="{DF6DCCA4-83FB-44D3-9896-C8455597D2A9}" type="pres">
      <dgm:prSet presAssocID="{AED7F072-12EC-4001-AC82-3D44BFB554CD}" presName="parentLin" presStyleCnt="0"/>
      <dgm:spPr/>
    </dgm:pt>
    <dgm:pt modelId="{70E873C9-26C6-4472-AE26-68A6D9840A6F}" type="pres">
      <dgm:prSet presAssocID="{AED7F072-12EC-4001-AC82-3D44BFB554CD}" presName="parentLeftMargin" presStyleLbl="node1" presStyleIdx="0" presStyleCnt="1"/>
      <dgm:spPr/>
    </dgm:pt>
    <dgm:pt modelId="{0D6B2DC6-63A6-4972-9A47-8A2678455242}" type="pres">
      <dgm:prSet presAssocID="{AED7F072-12EC-4001-AC82-3D44BFB554CD}" presName="parentText" presStyleLbl="node1" presStyleIdx="0" presStyleCnt="1" custLinFactY="-114063" custLinFactNeighborX="-100000" custLinFactNeighborY="-200000">
        <dgm:presLayoutVars>
          <dgm:chMax val="0"/>
          <dgm:bulletEnabled val="1"/>
        </dgm:presLayoutVars>
      </dgm:prSet>
      <dgm:spPr/>
    </dgm:pt>
    <dgm:pt modelId="{59826155-B89A-4D05-8F6E-45504FBBFB76}" type="pres">
      <dgm:prSet presAssocID="{AED7F072-12EC-4001-AC82-3D44BFB554CD}" presName="negativeSpace" presStyleCnt="0"/>
      <dgm:spPr/>
    </dgm:pt>
    <dgm:pt modelId="{B4CBBE68-C870-42D6-A461-A277438E2160}" type="pres">
      <dgm:prSet presAssocID="{AED7F072-12EC-4001-AC82-3D44BFB554CD}" presName="childText" presStyleLbl="conFgAcc1" presStyleIdx="0" presStyleCnt="1" custLinFactNeighborY="-31855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B93D584B-4819-4A9C-829E-354E37284375}" type="presOf" srcId="{AED7F072-12EC-4001-AC82-3D44BFB554CD}" destId="{70E873C9-26C6-4472-AE26-68A6D9840A6F}" srcOrd="0" destOrd="0" presId="urn:microsoft.com/office/officeart/2005/8/layout/list1"/>
    <dgm:cxn modelId="{371473C5-9D67-40D0-BBBF-83F6B1FB2723}" srcId="{7A4BAAF2-1675-46E6-BA2C-2826D1DAF3EE}" destId="{AED7F072-12EC-4001-AC82-3D44BFB554CD}" srcOrd="0" destOrd="0" parTransId="{7103EFF3-CFD7-4DD4-85FD-0C29D21E3BE3}" sibTransId="{7D5309D0-283B-493D-9D39-412928A15793}"/>
    <dgm:cxn modelId="{47AC42D1-4F92-4E2E-9AEB-AE12A42044AB}" type="presOf" srcId="{7A4BAAF2-1675-46E6-BA2C-2826D1DAF3EE}" destId="{DDB7F542-D788-4642-9055-6D2A6ED80571}" srcOrd="0" destOrd="0" presId="urn:microsoft.com/office/officeart/2005/8/layout/list1"/>
    <dgm:cxn modelId="{031137F5-C105-454A-BE24-9DC1A5BDEA55}" type="presOf" srcId="{AED7F072-12EC-4001-AC82-3D44BFB554CD}" destId="{0D6B2DC6-63A6-4972-9A47-8A2678455242}" srcOrd="1" destOrd="0" presId="urn:microsoft.com/office/officeart/2005/8/layout/list1"/>
    <dgm:cxn modelId="{228264FE-393E-481C-9A47-F37D085F0C56}" type="presParOf" srcId="{DDB7F542-D788-4642-9055-6D2A6ED80571}" destId="{DF6DCCA4-83FB-44D3-9896-C8455597D2A9}" srcOrd="0" destOrd="0" presId="urn:microsoft.com/office/officeart/2005/8/layout/list1"/>
    <dgm:cxn modelId="{2708FA96-A21B-4BFC-83D3-DF1381BBC9E0}" type="presParOf" srcId="{DF6DCCA4-83FB-44D3-9896-C8455597D2A9}" destId="{70E873C9-26C6-4472-AE26-68A6D9840A6F}" srcOrd="0" destOrd="0" presId="urn:microsoft.com/office/officeart/2005/8/layout/list1"/>
    <dgm:cxn modelId="{3056230F-E1E3-4926-91D0-23A45762373B}" type="presParOf" srcId="{DF6DCCA4-83FB-44D3-9896-C8455597D2A9}" destId="{0D6B2DC6-63A6-4972-9A47-8A2678455242}" srcOrd="1" destOrd="0" presId="urn:microsoft.com/office/officeart/2005/8/layout/list1"/>
    <dgm:cxn modelId="{EA9B79FF-4B97-400E-861C-65818B390ED3}" type="presParOf" srcId="{DDB7F542-D788-4642-9055-6D2A6ED80571}" destId="{59826155-B89A-4D05-8F6E-45504FBBFB76}" srcOrd="1" destOrd="0" presId="urn:microsoft.com/office/officeart/2005/8/layout/list1"/>
    <dgm:cxn modelId="{F5DA39F1-0BF5-4D8F-B5D2-9CA12044C98A}" type="presParOf" srcId="{DDB7F542-D788-4642-9055-6D2A6ED80571}" destId="{B4CBBE68-C870-42D6-A461-A277438E216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BAAF2-1675-46E6-BA2C-2826D1DAF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447C7-CEEA-4D8A-A912-1B6F1C20073C}">
      <dgm:prSet custT="1"/>
      <dgm:spPr/>
      <dgm:t>
        <a:bodyPr/>
        <a:lstStyle/>
        <a:p>
          <a:pPr algn="ctr">
            <a:buNone/>
          </a:pPr>
          <a:r>
            <a:rPr lang="en-US" sz="6600" b="1" dirty="0"/>
            <a:t>Smart Goals</a:t>
          </a:r>
        </a:p>
      </dgm:t>
    </dgm:pt>
    <dgm:pt modelId="{86B96DA8-97F1-453C-9F4D-129B3744D3B4}" type="parTrans" cxnId="{42B8555B-1A61-4D0F-846F-B5CC83A9CD60}">
      <dgm:prSet/>
      <dgm:spPr/>
      <dgm:t>
        <a:bodyPr/>
        <a:lstStyle/>
        <a:p>
          <a:endParaRPr lang="en-US"/>
        </a:p>
      </dgm:t>
    </dgm:pt>
    <dgm:pt modelId="{26193D2B-D524-4ABB-B0A8-90ECFA1F79BD}" type="sibTrans" cxnId="{42B8555B-1A61-4D0F-846F-B5CC83A9CD60}">
      <dgm:prSet/>
      <dgm:spPr/>
      <dgm:t>
        <a:bodyPr/>
        <a:lstStyle/>
        <a:p>
          <a:endParaRPr lang="en-US"/>
        </a:p>
      </dgm:t>
    </dgm:pt>
    <dgm:pt modelId="{DDB7F542-D788-4642-9055-6D2A6ED80571}" type="pres">
      <dgm:prSet presAssocID="{7A4BAAF2-1675-46E6-BA2C-2826D1DAF3EE}" presName="linear" presStyleCnt="0">
        <dgm:presLayoutVars>
          <dgm:dir/>
          <dgm:animLvl val="lvl"/>
          <dgm:resizeHandles val="exact"/>
        </dgm:presLayoutVars>
      </dgm:prSet>
      <dgm:spPr/>
    </dgm:pt>
    <dgm:pt modelId="{70CB4F86-F2F3-44DB-B385-79E224C53865}" type="pres">
      <dgm:prSet presAssocID="{D31447C7-CEEA-4D8A-A912-1B6F1C20073C}" presName="parentLin" presStyleCnt="0"/>
      <dgm:spPr/>
    </dgm:pt>
    <dgm:pt modelId="{D0A89CB4-8904-4175-AA6E-103866CE21D2}" type="pres">
      <dgm:prSet presAssocID="{D31447C7-CEEA-4D8A-A912-1B6F1C20073C}" presName="parentLeftMargin" presStyleLbl="node1" presStyleIdx="0" presStyleCnt="1"/>
      <dgm:spPr/>
    </dgm:pt>
    <dgm:pt modelId="{C513AC2C-46A8-422F-BA72-F887CED5A647}" type="pres">
      <dgm:prSet presAssocID="{D31447C7-CEEA-4D8A-A912-1B6F1C20073C}" presName="parentText" presStyleLbl="node1" presStyleIdx="0" presStyleCnt="1" custLinFactX="4736" custLinFactNeighborX="100000" custLinFactNeighborY="-95416">
        <dgm:presLayoutVars>
          <dgm:chMax val="0"/>
          <dgm:bulletEnabled val="1"/>
        </dgm:presLayoutVars>
      </dgm:prSet>
      <dgm:spPr/>
    </dgm:pt>
    <dgm:pt modelId="{CE42E6AC-E299-4765-B2BA-E8BB94F5A88B}" type="pres">
      <dgm:prSet presAssocID="{D31447C7-CEEA-4D8A-A912-1B6F1C20073C}" presName="negativeSpace" presStyleCnt="0"/>
      <dgm:spPr/>
    </dgm:pt>
    <dgm:pt modelId="{33CC0368-28E7-4B26-895F-8E8D0E1D00EB}" type="pres">
      <dgm:prSet presAssocID="{D31447C7-CEEA-4D8A-A912-1B6F1C2007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7039524-8059-4CF3-837F-DC9F9870699D}" type="presOf" srcId="{D31447C7-CEEA-4D8A-A912-1B6F1C20073C}" destId="{C513AC2C-46A8-422F-BA72-F887CED5A647}" srcOrd="1" destOrd="0" presId="urn:microsoft.com/office/officeart/2005/8/layout/list1"/>
    <dgm:cxn modelId="{42B8555B-1A61-4D0F-846F-B5CC83A9CD60}" srcId="{7A4BAAF2-1675-46E6-BA2C-2826D1DAF3EE}" destId="{D31447C7-CEEA-4D8A-A912-1B6F1C20073C}" srcOrd="0" destOrd="0" parTransId="{86B96DA8-97F1-453C-9F4D-129B3744D3B4}" sibTransId="{26193D2B-D524-4ABB-B0A8-90ECFA1F79BD}"/>
    <dgm:cxn modelId="{4BCC87B3-6E4E-4153-B5FA-9DF14CD727CB}" type="presOf" srcId="{D31447C7-CEEA-4D8A-A912-1B6F1C20073C}" destId="{D0A89CB4-8904-4175-AA6E-103866CE21D2}" srcOrd="0" destOrd="0" presId="urn:microsoft.com/office/officeart/2005/8/layout/list1"/>
    <dgm:cxn modelId="{47AC42D1-4F92-4E2E-9AEB-AE12A42044AB}" type="presOf" srcId="{7A4BAAF2-1675-46E6-BA2C-2826D1DAF3EE}" destId="{DDB7F542-D788-4642-9055-6D2A6ED80571}" srcOrd="0" destOrd="0" presId="urn:microsoft.com/office/officeart/2005/8/layout/list1"/>
    <dgm:cxn modelId="{FC1D59F1-6B21-49E1-91D6-75876F2ECD28}" type="presParOf" srcId="{DDB7F542-D788-4642-9055-6D2A6ED80571}" destId="{70CB4F86-F2F3-44DB-B385-79E224C53865}" srcOrd="0" destOrd="0" presId="urn:microsoft.com/office/officeart/2005/8/layout/list1"/>
    <dgm:cxn modelId="{32C72A0E-2DC5-4BB8-B909-423FF7E64C83}" type="presParOf" srcId="{70CB4F86-F2F3-44DB-B385-79E224C53865}" destId="{D0A89CB4-8904-4175-AA6E-103866CE21D2}" srcOrd="0" destOrd="0" presId="urn:microsoft.com/office/officeart/2005/8/layout/list1"/>
    <dgm:cxn modelId="{8409B7A9-186D-47C7-9FBA-14486718C83C}" type="presParOf" srcId="{70CB4F86-F2F3-44DB-B385-79E224C53865}" destId="{C513AC2C-46A8-422F-BA72-F887CED5A647}" srcOrd="1" destOrd="0" presId="urn:microsoft.com/office/officeart/2005/8/layout/list1"/>
    <dgm:cxn modelId="{53D62B87-BA24-4999-9928-24270F4A3958}" type="presParOf" srcId="{DDB7F542-D788-4642-9055-6D2A6ED80571}" destId="{CE42E6AC-E299-4765-B2BA-E8BB94F5A88B}" srcOrd="1" destOrd="0" presId="urn:microsoft.com/office/officeart/2005/8/layout/list1"/>
    <dgm:cxn modelId="{60C03997-66AF-4F39-A82D-63DB51C3273B}" type="presParOf" srcId="{DDB7F542-D788-4642-9055-6D2A6ED80571}" destId="{33CC0368-28E7-4B26-895F-8E8D0E1D00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BE68-C870-42D6-A461-A277438E2160}">
      <dsp:nvSpPr>
        <dsp:cNvPr id="0" name=""/>
        <dsp:cNvSpPr/>
      </dsp:nvSpPr>
      <dsp:spPr>
        <a:xfrm>
          <a:off x="0" y="2901736"/>
          <a:ext cx="7366519" cy="730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2DC6-63A6-4972-9A47-8A2678455242}">
      <dsp:nvSpPr>
        <dsp:cNvPr id="0" name=""/>
        <dsp:cNvSpPr/>
      </dsp:nvSpPr>
      <dsp:spPr>
        <a:xfrm>
          <a:off x="0" y="0"/>
          <a:ext cx="515656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906" tIns="0" rIns="194906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District &amp; SPARK Priorities</a:t>
          </a:r>
        </a:p>
      </dsp:txBody>
      <dsp:txXfrm>
        <a:off x="41790" y="41790"/>
        <a:ext cx="5072983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C0368-28E7-4B26-895F-8E8D0E1D00EB}">
      <dsp:nvSpPr>
        <dsp:cNvPr id="0" name=""/>
        <dsp:cNvSpPr/>
      </dsp:nvSpPr>
      <dsp:spPr>
        <a:xfrm>
          <a:off x="0" y="2855389"/>
          <a:ext cx="7366519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3AC2C-46A8-422F-BA72-F887CED5A647}">
      <dsp:nvSpPr>
        <dsp:cNvPr id="0" name=""/>
        <dsp:cNvSpPr/>
      </dsp:nvSpPr>
      <dsp:spPr>
        <a:xfrm>
          <a:off x="980866" y="108073"/>
          <a:ext cx="5156563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906" tIns="0" rIns="194906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/>
            <a:t>Smart Goals</a:t>
          </a:r>
        </a:p>
      </dsp:txBody>
      <dsp:txXfrm>
        <a:off x="1073093" y="200300"/>
        <a:ext cx="4972109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 – please provide a</a:t>
            </a:r>
            <a:r>
              <a:rPr lang="en-US" baseline="0" dirty="0"/>
              <a:t> general update as to how the school year is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</a:t>
            </a:r>
            <a:r>
              <a:rPr lang="en-US"/>
              <a:t>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Principal’s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Team Meeting #1</a:t>
            </a:r>
          </a:p>
          <a:p>
            <a:r>
              <a:rPr lang="en-US" dirty="0"/>
              <a:t>8/16/2022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24F54FA-20BB-CB99-4C61-EA39BD6C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101" y="4010690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776439"/>
            <a:ext cx="6400800" cy="2901697"/>
          </a:xfrm>
        </p:spPr>
        <p:txBody>
          <a:bodyPr/>
          <a:lstStyle/>
          <a:p>
            <a:r>
              <a:rPr lang="en-US" dirty="0"/>
              <a:t>Georgia Milestones Assessment Results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064E4CF7-886C-3F04-404F-B1DC8C7E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964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0B0AA-40BF-05F2-2AD2-122F98CFA7C4}"/>
              </a:ext>
            </a:extLst>
          </p:cNvPr>
          <p:cNvSpPr txBox="1"/>
          <p:nvPr/>
        </p:nvSpPr>
        <p:spPr>
          <a:xfrm rot="20782646">
            <a:off x="1128421" y="2400943"/>
            <a:ext cx="913125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  <a:latin typeface="+mj-lt"/>
              </a:rPr>
              <a:t>Insert School’s 2022 GMAS Results – use as many slides as necessary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2EA3D-3737-1043-37B9-B7AD8F36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0" y="102907"/>
            <a:ext cx="12019630" cy="66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AC32BB-F27A-1292-6D09-BBDF295C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47472"/>
            <a:ext cx="10671048" cy="768096"/>
          </a:xfrm>
        </p:spPr>
        <p:txBody>
          <a:bodyPr/>
          <a:lstStyle/>
          <a:p>
            <a:r>
              <a:rPr lang="en-US" dirty="0"/>
              <a:t>Midtown &amp; North Atlanta Reading &amp; Math Combined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817C9-47D3-4C56-D660-3AF138CA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" y="1931009"/>
            <a:ext cx="11119104" cy="37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84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AC32BB-F27A-1292-6D09-BBDF295C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51042"/>
            <a:ext cx="10671048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Midtown &amp; North Atlanta Reading – 3</a:t>
            </a:r>
            <a:r>
              <a:rPr lang="en-US" sz="4800" baseline="30000" dirty="0"/>
              <a:t>rd</a:t>
            </a:r>
            <a:r>
              <a:rPr lang="en-US" sz="4800" dirty="0"/>
              <a:t>, 4</a:t>
            </a:r>
            <a:r>
              <a:rPr lang="en-US" sz="4800" baseline="30000" dirty="0"/>
              <a:t>th</a:t>
            </a:r>
            <a:r>
              <a:rPr lang="en-US" sz="4800" dirty="0"/>
              <a:t>, 5</a:t>
            </a:r>
            <a:r>
              <a:rPr lang="en-US" sz="4800" baseline="30000" dirty="0"/>
              <a:t>th</a:t>
            </a:r>
            <a:r>
              <a:rPr lang="en-US" sz="4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858CD-AB7A-C143-EAFA-2EB51975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35" y="2011679"/>
            <a:ext cx="10940224" cy="3586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71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AC32BB-F27A-1292-6D09-BBDF295C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51042"/>
            <a:ext cx="10671048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Midtown &amp; North Atlanta Math – 3</a:t>
            </a:r>
            <a:r>
              <a:rPr lang="en-US" sz="4800" baseline="30000" dirty="0"/>
              <a:t>rd</a:t>
            </a:r>
            <a:r>
              <a:rPr lang="en-US" sz="4800" dirty="0"/>
              <a:t>, 4</a:t>
            </a:r>
            <a:r>
              <a:rPr lang="en-US" sz="4800" baseline="30000" dirty="0"/>
              <a:t>th</a:t>
            </a:r>
            <a:r>
              <a:rPr lang="en-US" sz="4800" dirty="0"/>
              <a:t>, 5</a:t>
            </a:r>
            <a:r>
              <a:rPr lang="en-US" sz="4800" baseline="30000" dirty="0"/>
              <a:t>th</a:t>
            </a:r>
            <a:r>
              <a:rPr lang="en-US" sz="48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DDDF4-81E2-AA0E-E564-5CE38FC9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" y="1985761"/>
            <a:ext cx="11087039" cy="37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3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AC32BB-F27A-1292-6D09-BBDF295C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51042"/>
            <a:ext cx="10671048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Midtown &amp; North Atlanta Science – 5th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2D409-536A-38AF-ACA0-ADFF763C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4" y="1822573"/>
            <a:ext cx="11404131" cy="38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032" y="309218"/>
            <a:ext cx="8165592" cy="768096"/>
          </a:xfrm>
        </p:spPr>
        <p:txBody>
          <a:bodyPr/>
          <a:lstStyle/>
          <a:p>
            <a:pPr algn="ctr"/>
            <a:r>
              <a:rPr lang="en-US" sz="6600" dirty="0"/>
              <a:t>Glows - Math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112" y="1469580"/>
            <a:ext cx="4026408" cy="3684588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Springdale students scored Proficient or Distinguished on the EOG than other district elementary school students (83% vs 31%, respectively)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4% of Springdale students earned a Beginning Learner status, compared to 40% of district elementary school students and 10% of Midtown cluster elementary school students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Black student proficiency rate at Springdale was higher than the district rate for Black students (40% vs. 14%), as well as higher than the cluster rate (28%)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 with disabilities had higher proficiency rates than their district peers (57% vs. 10%)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students at Springdale a higher proficiency rate than other district elementary school EL students (58% vs. 21%)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90256" y="1516053"/>
            <a:ext cx="4026408" cy="3684588"/>
          </a:xfrm>
        </p:spPr>
        <p:txBody>
          <a:bodyPr/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 who were directly certified had a higher proficiency rate than other directly certified elementary school students in the district (48% vs. 11%)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other subgroups also had higher proficiency rates than their respective subgroup in district elementary school students. They were also higher than the cluster proficiency rates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6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5</a:t>
            </a:r>
            <a:r>
              <a:rPr lang="en-US" sz="16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grade students had the highest proficiency rates (86%), followed by 4</a:t>
            </a:r>
            <a:r>
              <a:rPr lang="en-US" sz="16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grade students (78%)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Hispanic students had higher proficiency rates than Black students at Springdale (74% vs. 40%). Both were lower than the school’s White proficiency rate (93%)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Males had higher proficiency rates than Females (85% vs. 81%)</a:t>
            </a:r>
            <a:endParaRPr lang="en-US" sz="1600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F1981FB-5AA4-946C-FA70-73270A0A3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1" y="3605350"/>
            <a:ext cx="3038899" cy="3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138466"/>
            <a:ext cx="8165592" cy="768096"/>
          </a:xfrm>
        </p:spPr>
        <p:txBody>
          <a:bodyPr/>
          <a:lstStyle/>
          <a:p>
            <a:pPr algn="ctr"/>
            <a:r>
              <a:rPr lang="en-US" sz="6000" dirty="0"/>
              <a:t>Glows - </a:t>
            </a:r>
            <a:r>
              <a:rPr lang="en-US" sz="6000" dirty="0" err="1"/>
              <a:t>REading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1" y="1062663"/>
            <a:ext cx="4074305" cy="3684588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Springdale students scored Proficient or Distinguished on the EOG than other district elementary school students (79% vs 32%, respectively)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8% of Springdale students earned a Beginning Learner status, compared to 44% of district elementary school students and 12% of Midtown cluster elementary school students</a:t>
            </a:r>
          </a:p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Black student proficiency rate at Springdale was higher than the district rate for Black students (38% vs. 15%), as well as higher than the cluster rate (29%)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 with disabilities had higher proficiency rates than their district peers (62% vs. 10%)</a:t>
            </a:r>
            <a:endParaRPr lang="en-US" sz="18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083236"/>
            <a:ext cx="3962400" cy="3684588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 who were directly certified had a higher proficiency rate than other directly certified elementary school students in the district (48% vs. 12%)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other subgroups also had higher proficiency rates than their respective subgroup in district elementary school students.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grade students had the highest proficiency rate (84%), followed by 3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grade students (82%), and 4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grade (72%)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Females had higher proficiency rates than Males (81% vs. 77%)</a:t>
            </a:r>
            <a:endParaRPr lang="en-US" sz="1800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15D2E3C-97B1-DE2C-F810-D2597D99F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1" y="3605350"/>
            <a:ext cx="3038899" cy="3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9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962" y="110980"/>
            <a:ext cx="8165592" cy="768096"/>
          </a:xfrm>
        </p:spPr>
        <p:txBody>
          <a:bodyPr/>
          <a:lstStyle/>
          <a:p>
            <a:pPr algn="ctr"/>
            <a:r>
              <a:rPr lang="en-US" sz="6600" dirty="0"/>
              <a:t>Grows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962" y="1232399"/>
            <a:ext cx="3822192" cy="411480"/>
          </a:xfrm>
        </p:spPr>
        <p:txBody>
          <a:bodyPr/>
          <a:lstStyle/>
          <a:p>
            <a:pPr algn="ctr"/>
            <a:r>
              <a:rPr lang="en-US" dirty="0"/>
              <a:t>Grows in Math &amp; Science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5962" y="1708948"/>
            <a:ext cx="3822192" cy="3684588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Black student proficiency rate at Springdale was higher than the district rate for Black students (40% vs. 14%), as well as higher than the cluster rate (28%)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Hispanic students had higher proficiency rates than Black students at Springdale (74% vs. 40%). Both were lower than the school’s White proficiency rate (93%)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Black student proficiency rate at Springdale was higher than the district rate for Black students (36% vs. 16%). It was similar to the Black elementary school cluster rate (35%)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708948"/>
            <a:ext cx="3822192" cy="3684588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Black student proficiency rate at Springdale was higher than the district rate for Black students (38% vs. 15%), as well as higher than the cluster rate (29%)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students at Springdale a modestly higher proficiency rate than other district elementary school EL students (21% vs. 16%)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Hispanic students had modestly higher proficiency rates than Black students at Springdale (44% vs. 38%). Both were lower than the school’s White proficiency rate (95%)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32399"/>
            <a:ext cx="3822192" cy="411480"/>
          </a:xfrm>
        </p:spPr>
        <p:txBody>
          <a:bodyPr/>
          <a:lstStyle/>
          <a:p>
            <a:pPr algn="ctr"/>
            <a:r>
              <a:rPr lang="en-US" dirty="0"/>
              <a:t>Grows In Reading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8A35F23C-7112-049F-722E-0FABA06B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1" y="3605350"/>
            <a:ext cx="3038899" cy="3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44" y="151801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43" y="1018848"/>
            <a:ext cx="6614867" cy="34206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School Start Update</a:t>
            </a:r>
          </a:p>
          <a:p>
            <a:r>
              <a:rPr lang="en-US" sz="3200" dirty="0"/>
              <a:t>	Current Enrollment &amp; Leveling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School Strategic Plan</a:t>
            </a:r>
          </a:p>
          <a:p>
            <a:r>
              <a:rPr lang="en-US" sz="3200" dirty="0"/>
              <a:t>	Strategic Plan Overview</a:t>
            </a:r>
          </a:p>
          <a:p>
            <a:r>
              <a:rPr lang="en-US" sz="3200" dirty="0"/>
              <a:t>	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GMAS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15346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School start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UPDATE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C580AE3-B1AB-12D9-0E40-F364FAFD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379" y="4045524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680591"/>
            <a:ext cx="6766560" cy="2805684"/>
          </a:xfrm>
        </p:spPr>
        <p:txBody>
          <a:bodyPr/>
          <a:lstStyle/>
          <a:p>
            <a:r>
              <a:rPr lang="en-US" dirty="0"/>
              <a:t>General Information about Start of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47685D3-195D-357C-CD9F-3FBCF6C59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38" y="1680591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12847"/>
              </p:ext>
            </p:extLst>
          </p:nvPr>
        </p:nvGraphicFramePr>
        <p:xfrm>
          <a:off x="4219575" y="1062355"/>
          <a:ext cx="6988356" cy="1920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62666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2225690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3087261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834275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84627"/>
              </p:ext>
            </p:extLst>
          </p:nvPr>
        </p:nvGraphicFramePr>
        <p:xfrm>
          <a:off x="4219575" y="4797697"/>
          <a:ext cx="6397534" cy="45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12542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       + $9000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BA34953F-646E-9AAE-AD12-0E9DD8B2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6" y="4010689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000" y="1873123"/>
            <a:ext cx="1620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&amp; </a:t>
            </a:r>
            <a:r>
              <a:rPr sz="1200" b="1" i="1" spc="-2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868" y="2327148"/>
            <a:ext cx="4003675" cy="65530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spcBef>
                <a:spcPts val="310"/>
              </a:spcBef>
            </a:pPr>
            <a:r>
              <a:rPr sz="1000" b="1" spc="-5" dirty="0">
                <a:latin typeface="Calibri"/>
                <a:cs typeface="Calibri"/>
              </a:rPr>
              <a:t>1</a:t>
            </a:r>
            <a:r>
              <a:rPr sz="1000" b="1" spc="-10" dirty="0">
                <a:latin typeface="Calibri"/>
                <a:cs typeface="Calibri"/>
              </a:rPr>
              <a:t>A</a:t>
            </a:r>
            <a:r>
              <a:rPr sz="1000" b="1" spc="-5" dirty="0">
                <a:latin typeface="Calibri"/>
                <a:cs typeface="Calibri"/>
              </a:rPr>
              <a:t>.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b</a:t>
            </a:r>
            <a:r>
              <a:rPr sz="1000" spc="-5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92710">
              <a:spcBef>
                <a:spcPts val="605"/>
              </a:spcBef>
            </a:pPr>
            <a:r>
              <a:rPr sz="1000" b="1" spc="-5" dirty="0">
                <a:latin typeface="Calibri"/>
                <a:cs typeface="Calibri"/>
              </a:rPr>
              <a:t>1B.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b</a:t>
            </a:r>
            <a:r>
              <a:rPr sz="1000" spc="-5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92710">
              <a:spcBef>
                <a:spcPts val="585"/>
              </a:spcBef>
            </a:pPr>
            <a:r>
              <a:rPr sz="1000" b="1" spc="-5" dirty="0">
                <a:latin typeface="Calibri"/>
                <a:cs typeface="Calibri"/>
              </a:rPr>
              <a:t>1C.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b</a:t>
            </a:r>
            <a:r>
              <a:rPr sz="1000" spc="-5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2868" y="3630167"/>
            <a:ext cx="4003675" cy="477520"/>
          </a:xfrm>
          <a:custGeom>
            <a:avLst/>
            <a:gdLst/>
            <a:ahLst/>
            <a:cxnLst/>
            <a:rect l="l" t="t" r="r" b="b"/>
            <a:pathLst>
              <a:path w="4003675" h="477520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2879" y="3582060"/>
            <a:ext cx="479425" cy="48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1000" b="1" spc="-10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B</a:t>
            </a:r>
            <a:r>
              <a:rPr sz="1000" b="1" spc="-10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b</a:t>
            </a:r>
            <a:r>
              <a:rPr sz="1000" spc="-5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1000" b="1" spc="-10" dirty="0">
                <a:latin typeface="Calibri"/>
                <a:cs typeface="Calibri"/>
              </a:rPr>
              <a:t>T</a:t>
            </a:r>
            <a:r>
              <a:rPr sz="1000" b="1" spc="-5" dirty="0">
                <a:latin typeface="Calibri"/>
                <a:cs typeface="Calibri"/>
              </a:rPr>
              <a:t>B</a:t>
            </a:r>
            <a:r>
              <a:rPr sz="1000" b="1" spc="-10" dirty="0">
                <a:latin typeface="Calibri"/>
                <a:cs typeface="Calibri"/>
              </a:rPr>
              <a:t>D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b</a:t>
            </a:r>
            <a:r>
              <a:rPr sz="1000" spc="-5" dirty="0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868" y="4703065"/>
            <a:ext cx="4003675" cy="194925"/>
          </a:xfrm>
          <a:prstGeom prst="rect">
            <a:avLst/>
          </a:prstGeom>
          <a:solidFill>
            <a:srgbClr val="FAE3D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spcBef>
                <a:spcPts val="320"/>
              </a:spcBef>
            </a:pPr>
            <a:r>
              <a:rPr sz="1000" b="1" spc="-5" dirty="0">
                <a:latin typeface="Calibri"/>
                <a:cs typeface="Calibri"/>
              </a:rPr>
              <a:t>TBD: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tbd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2868" y="5716524"/>
            <a:ext cx="4003675" cy="1949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>
              <a:spcBef>
                <a:spcPts val="320"/>
              </a:spcBef>
            </a:pPr>
            <a:r>
              <a:rPr sz="1000" b="1" spc="-5" dirty="0">
                <a:latin typeface="Calibri"/>
                <a:cs typeface="Calibri"/>
              </a:rPr>
              <a:t>TBD: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tbd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6" y="23240"/>
            <a:ext cx="995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srgbClr val="151515"/>
                </a:solidFill>
                <a:latin typeface="Calibri"/>
                <a:cs typeface="Calibri"/>
              </a:rPr>
              <a:t>School</a:t>
            </a:r>
            <a:r>
              <a:rPr sz="1400" b="1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51515"/>
                </a:solidFill>
                <a:latin typeface="Calibri"/>
                <a:cs typeface="Calibri"/>
              </a:rPr>
              <a:t>Name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730" y="675894"/>
            <a:ext cx="875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6" y="2002028"/>
            <a:ext cx="111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2555" y="946403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900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2711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867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14359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 dirty="0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648" y="1965705"/>
            <a:ext cx="1649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sz="1200" b="1" i="1" spc="-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5431" y="3731134"/>
            <a:ext cx="1231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 dirty="0">
                <a:latin typeface="Calibri"/>
                <a:cs typeface="Calibri"/>
              </a:rPr>
              <a:t>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0224" y="4681500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 dirty="0">
                <a:latin typeface="Calibri"/>
                <a:cs typeface="Calibri"/>
              </a:rPr>
              <a:t>6.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 dirty="0">
                <a:latin typeface="Calibri"/>
                <a:cs typeface="Calibri"/>
              </a:rPr>
              <a:t>7.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5730" y="189738"/>
            <a:ext cx="5137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8894" y="226567"/>
            <a:ext cx="411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200" b="1" i="1" dirty="0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 dirty="0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52702" y="2377186"/>
            <a:ext cx="1889125" cy="989965"/>
            <a:chOff x="28701" y="2377185"/>
            <a:chExt cx="1889125" cy="989965"/>
          </a:xfrm>
        </p:grpSpPr>
        <p:sp>
          <p:nvSpPr>
            <p:cNvPr id="22" name="object 22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09063" y="2471421"/>
            <a:ext cx="1172210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10795" algn="ctr"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ster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  Excellence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  <a:p>
            <a:pPr marL="12700" marR="5080" algn="ctr">
              <a:spcBef>
                <a:spcPts val="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Curriculum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9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2702" y="3591815"/>
            <a:ext cx="1889125" cy="831215"/>
            <a:chOff x="28701" y="3591814"/>
            <a:chExt cx="1889125" cy="831215"/>
          </a:xfrm>
        </p:grpSpPr>
        <p:sp>
          <p:nvSpPr>
            <p:cNvPr id="26" name="object 26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2864" y="3686683"/>
            <a:ext cx="132143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155575" marR="15875" indent="-128270">
              <a:spcBef>
                <a:spcPts val="1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Whole Child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Intervention </a:t>
            </a:r>
            <a:r>
              <a:rPr sz="900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Personalized Learning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2702" y="4618991"/>
            <a:ext cx="1889125" cy="831215"/>
            <a:chOff x="28701" y="4618990"/>
            <a:chExt cx="1889125" cy="831215"/>
          </a:xfrm>
        </p:grpSpPr>
        <p:sp>
          <p:nvSpPr>
            <p:cNvPr id="30" name="object 30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5892" y="4714495"/>
            <a:ext cx="163830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Equipping &amp;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Empowering </a:t>
            </a:r>
            <a:r>
              <a:rPr sz="1200" b="1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200">
              <a:latin typeface="Calibri"/>
              <a:cs typeface="Calibri"/>
            </a:endParaRPr>
          </a:p>
          <a:p>
            <a:pPr marL="212090" marR="32384" indent="172085">
              <a:spcBef>
                <a:spcPts val="1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Strategic Staff Support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52702" y="5655310"/>
            <a:ext cx="1889125" cy="831215"/>
            <a:chOff x="28701" y="5655309"/>
            <a:chExt cx="1889125" cy="831215"/>
          </a:xfrm>
        </p:grpSpPr>
        <p:sp>
          <p:nvSpPr>
            <p:cNvPr id="34" name="object 34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32863" y="5751678"/>
            <a:ext cx="145415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36525" indent="-16764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43815" algn="ctr">
              <a:spcBef>
                <a:spcPts val="1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  <a:p>
            <a:pPr marL="42545" algn="ctr"/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6099" y="5781548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 dirty="0">
                <a:latin typeface="Calibri"/>
                <a:cs typeface="Calibri"/>
              </a:rPr>
              <a:t>8.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 dirty="0">
                <a:latin typeface="Calibri"/>
                <a:cs typeface="Calibri"/>
              </a:rPr>
              <a:t>9.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1646AD-CBB6-6481-D388-A9E3F85D813A}"/>
              </a:ext>
            </a:extLst>
          </p:cNvPr>
          <p:cNvSpPr txBox="1"/>
          <p:nvPr/>
        </p:nvSpPr>
        <p:spPr>
          <a:xfrm rot="20319873">
            <a:off x="1492284" y="2355618"/>
            <a:ext cx="913125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/>
                </a:solidFill>
                <a:latin typeface="+mj-lt"/>
              </a:rPr>
              <a:t>Insert School’s Current Strategic Plan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897052E-4E80-FC0E-90E4-A0A1E55C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48"/>
            <a:ext cx="12192000" cy="6884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137">
            <a:extLst>
              <a:ext uri="{FF2B5EF4-FFF2-40B4-BE49-F238E27FC236}">
                <a16:creationId xmlns:a16="http://schemas.microsoft.com/office/drawing/2014/main" id="{6E0E6B7C-95F4-2904-62C0-6FD7E52F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215143"/>
              </p:ext>
            </p:extLst>
          </p:nvPr>
        </p:nvGraphicFramePr>
        <p:xfrm>
          <a:off x="3120586" y="60259"/>
          <a:ext cx="7366519" cy="637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99D24A8-4B2C-D081-0A53-7BCBDA400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974" y="187325"/>
            <a:ext cx="1952513" cy="2303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9EF20-B406-86A0-EB9A-E970DC18A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6" y="1156677"/>
            <a:ext cx="2238687" cy="151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E8C92-FA96-B70E-8BB2-3F053078E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241" y="2657557"/>
            <a:ext cx="2476043" cy="1325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7DB495-5EF3-D8F2-93DE-3241FF85C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970" y="3983428"/>
            <a:ext cx="2276793" cy="1448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04452-1E4D-D2AA-0AAE-FC9255C6A0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4241" y="5431739"/>
            <a:ext cx="2476043" cy="1448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BDC12-286E-DF5C-456B-42AF7F4187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8823" y="1156677"/>
            <a:ext cx="4258269" cy="1514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981AE2-EFE3-3C1C-AA54-9BA79566DA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0284" y="2643752"/>
            <a:ext cx="4267796" cy="13534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46DD8A-43B7-05FA-90FA-0BF4B8E313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8823" y="3983428"/>
            <a:ext cx="4277322" cy="1426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9931EF-0C5D-316B-B5CD-BD8CACD4B6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7930" y="5460830"/>
            <a:ext cx="4694978" cy="13369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27928F-2725-CA32-9769-7CD977D90DD2}"/>
              </a:ext>
            </a:extLst>
          </p:cNvPr>
          <p:cNvSpPr txBox="1"/>
          <p:nvPr/>
        </p:nvSpPr>
        <p:spPr>
          <a:xfrm>
            <a:off x="3378926" y="2908663"/>
            <a:ext cx="1185315" cy="8591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BC041-3C4B-D4C0-17DD-11A1C06BFA1E}"/>
              </a:ext>
            </a:extLst>
          </p:cNvPr>
          <p:cNvSpPr txBox="1"/>
          <p:nvPr/>
        </p:nvSpPr>
        <p:spPr>
          <a:xfrm>
            <a:off x="6505272" y="1477558"/>
            <a:ext cx="1185315" cy="8591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7E256A-87A5-4C9E-FA3A-C8BE7B5164C0}"/>
              </a:ext>
            </a:extLst>
          </p:cNvPr>
          <p:cNvSpPr txBox="1"/>
          <p:nvPr/>
        </p:nvSpPr>
        <p:spPr>
          <a:xfrm>
            <a:off x="6496219" y="4315938"/>
            <a:ext cx="1185315" cy="8591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005721-136C-E734-19D0-DC8B9E5FB8ED}"/>
              </a:ext>
            </a:extLst>
          </p:cNvPr>
          <p:cNvSpPr txBox="1"/>
          <p:nvPr/>
        </p:nvSpPr>
        <p:spPr>
          <a:xfrm>
            <a:off x="3378925" y="5701323"/>
            <a:ext cx="1185315" cy="8591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E552AF1F-A9EB-8B8C-84F5-96E7FE58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75" y="187325"/>
            <a:ext cx="3932237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/>
              <a:t>Strategic Plan Smart Goals</a:t>
            </a:r>
          </a:p>
        </p:txBody>
      </p:sp>
      <p:sp>
        <p:nvSpPr>
          <p:cNvPr id="19" name="Slide Number Placeholder 217">
            <a:extLst>
              <a:ext uri="{FF2B5EF4-FFF2-40B4-BE49-F238E27FC236}">
                <a16:creationId xmlns:a16="http://schemas.microsoft.com/office/drawing/2014/main" id="{7B2A5DC9-6E33-15B9-4BE1-C5FAD21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20" name="TextBox 137">
            <a:extLst>
              <a:ext uri="{FF2B5EF4-FFF2-40B4-BE49-F238E27FC236}">
                <a16:creationId xmlns:a16="http://schemas.microsoft.com/office/drawing/2014/main" id="{6E0E6B7C-95F4-2904-62C0-6FD7E52F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969190"/>
              </p:ext>
            </p:extLst>
          </p:nvPr>
        </p:nvGraphicFramePr>
        <p:xfrm>
          <a:off x="4451011" y="187325"/>
          <a:ext cx="7366519" cy="637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99D24A8-4B2C-D081-0A53-7BCBDA400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01" y="2048125"/>
            <a:ext cx="3390476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http://schemas.microsoft.com/office/2006/metadata/properties"/>
    <ds:schemaRef ds:uri="http://schemas.microsoft.com/office/infopath/2007/PartnerControls"/>
    <ds:schemaRef ds:uri="d37e30bb-5f32-4411-a640-0b4044b692bf"/>
    <ds:schemaRef ds:uri="ffb952a0-74d9-4848-89d6-000c4b1b707a"/>
  </ds:schemaRefs>
</ds:datastoreItem>
</file>

<file path=customXml/itemProps3.xml><?xml version="1.0" encoding="utf-8"?>
<ds:datastoreItem xmlns:ds="http://schemas.openxmlformats.org/officeDocument/2006/customXml" ds:itemID="{FE1154AA-9768-4CFC-871F-026B95E24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2758</TotalTime>
  <Words>935</Words>
  <Application>Microsoft Office PowerPoint</Application>
  <PresentationFormat>Widescreen</PresentationFormat>
  <Paragraphs>112</Paragraphs>
  <Slides>19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Sabon Next LT</vt:lpstr>
      <vt:lpstr>Times New Roman</vt:lpstr>
      <vt:lpstr>Verdana</vt:lpstr>
      <vt:lpstr>Office Theme</vt:lpstr>
      <vt:lpstr>Principal’s Report </vt:lpstr>
      <vt:lpstr>TOPICS</vt:lpstr>
      <vt:lpstr>School start UPDATE</vt:lpstr>
      <vt:lpstr>General Information about Start of School</vt:lpstr>
      <vt:lpstr>Enrollment</vt:lpstr>
      <vt:lpstr>2021-2025 Strategic Plan</vt:lpstr>
      <vt:lpstr>PowerPoint Presentation</vt:lpstr>
      <vt:lpstr>PowerPoint Presentation</vt:lpstr>
      <vt:lpstr>Strategic Plan Smart Goals</vt:lpstr>
      <vt:lpstr>Georgia Milestones Assessment Results</vt:lpstr>
      <vt:lpstr>PowerPoint Presentation</vt:lpstr>
      <vt:lpstr>Midtown &amp; North Atlanta Reading &amp; Math Combined</vt:lpstr>
      <vt:lpstr>Midtown &amp; North Atlanta Reading – 3rd, 4th, 5th </vt:lpstr>
      <vt:lpstr>Midtown &amp; North Atlanta Math – 3rd, 4th, 5th </vt:lpstr>
      <vt:lpstr>Midtown &amp; North Atlanta Science – 5th</vt:lpstr>
      <vt:lpstr>Glows - Math </vt:lpstr>
      <vt:lpstr>Glows - REading </vt:lpstr>
      <vt:lpstr>Grows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 </dc:title>
  <dc:subject/>
  <dc:creator>Jacobi, Diane</dc:creator>
  <cp:lastModifiedBy>Harness, Terry</cp:lastModifiedBy>
  <cp:revision>2</cp:revision>
  <dcterms:created xsi:type="dcterms:W3CDTF">2022-08-12T14:07:56Z</dcterms:created>
  <dcterms:modified xsi:type="dcterms:W3CDTF">2022-08-17T11:01:00Z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