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1604" r:id="rId3"/>
    <p:sldId id="1607" r:id="rId4"/>
    <p:sldId id="1608" r:id="rId5"/>
    <p:sldId id="161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8776FDF-B46F-4A92-A4CE-C0A82D8D9D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3274" y="759070"/>
            <a:ext cx="2365453" cy="137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30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9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267396-37A6-4B58-91FA-49EEEE6C05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76820" y="543108"/>
            <a:ext cx="1620961" cy="93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7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0C4F0DB-EDC7-4077-85F9-E4E97D069A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87805" y="542548"/>
            <a:ext cx="1621677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44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F650F5-4552-46E0-A6DE-5E74EC9409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96649" y="539046"/>
            <a:ext cx="1621677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46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7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F6E2C9B-5FA2-460D-9BE7-B0812FC2A6FF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92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5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3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08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lantapublicschools.us/domain/569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lantapublicschools.us/domain/56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lantapublicschools.us/domain/569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lantapublicschools.us/domain/569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A8BAD4-6A3E-46AF-97FE-9CB5B3538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9939"/>
            <a:ext cx="10058400" cy="3566160"/>
          </a:xfrm>
        </p:spPr>
        <p:txBody>
          <a:bodyPr>
            <a:normAutofit/>
          </a:bodyPr>
          <a:lstStyle/>
          <a:p>
            <a:pPr algn="ctr"/>
            <a:br>
              <a:rPr lang="en-US" sz="5400" i="1" dirty="0"/>
            </a:br>
            <a:br>
              <a:rPr lang="en-US" sz="5400" i="1" dirty="0"/>
            </a:br>
            <a:br>
              <a:rPr lang="en-US" sz="5400" i="1" dirty="0"/>
            </a:br>
            <a:r>
              <a:rPr lang="en-US" sz="5400" i="1" dirty="0"/>
              <a:t>Emergency Instructional Plans</a:t>
            </a:r>
            <a:endParaRPr lang="en-US" sz="4400" i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43B6A44-0EF8-44B1-A77C-A5F5D76732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Dr. T. Wilson, Principal</a:t>
            </a:r>
          </a:p>
        </p:txBody>
      </p:sp>
    </p:spTree>
    <p:extLst>
      <p:ext uri="{BB962C8B-B14F-4D97-AF65-F5344CB8AC3E}">
        <p14:creationId xmlns:p14="http://schemas.microsoft.com/office/powerpoint/2010/main" val="265765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9D5F-B461-46BF-BA44-0C10C706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Quarantine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DB26A-E57A-4A86-9170-A9A26335A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Condition A: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AN ENTIRE CLASS IS QUARANTINED DUE TO COVID CASES/EXPOSURES (INCLUDING TEACHER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	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Teacher of record uploads all academic work/assignments to Google Classroom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Teacher of record provides virtual instruction (via Zoom) following the regular class schedule.  If the teacher of record is ill, a substitute teacher must be secured and will conduct virtual instruction for students.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Students that complete virtual assignments will be marked present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Google Classroom Codes and Zoom Links are located within the Student Handbook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https://www.atlantapublicschools.us/domain/5692</a:t>
            </a: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2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9D5F-B461-46BF-BA44-0C10C706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Quarantine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DB26A-E57A-4A86-9170-A9A26335A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Condition B: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ONE OR MORE STUDENTS TEST POSITIVE FOR COVID 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(UNRELATED CASES) 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Teacher of record uploads all academic work/assignments to Google Classroom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Student attends class remotely (Zoom) to learn and engage simultaneously with teacher and in-person peers.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Students that complete virtual assignments and/or log on to the live session will be marked present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Google Classroom Codes and Zoom Links are located within the Student Handbook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https://www.atlantapublicschools.us/domain/5692</a:t>
            </a: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3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9D5F-B461-46BF-BA44-0C10C706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Quarantine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DB26A-E57A-4A86-9170-A9A26335A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Condition C:  TEACHER TESTS POSITIVE FOR COVID (NO EVIDENCE OF STUDENT EXPOSURE)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Teacher of record quarantines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Teacher of record 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ploads all academic work/assignments to Google Classroom 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Teacher of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record secures a substitute teacher to monitor students as they report to class daily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Teacher of record (if not ill) provides virtual instruction following the regular class schedule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Google Classroom Codes and Zoom Links are located within the Student Handbook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https://www.atlantapublicschools.us/domain/5692</a:t>
            </a: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1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9D5F-B461-46BF-BA44-0C10C706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Quarantine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DB26A-E57A-4A86-9170-A9A26335A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Condition D:  Whole School/District Closure due to COVID Outbreak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Teacher of record uploads all academic work/assignments to Google Classroom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Teacher of record provides virtual instruction (Zoom) following the regular class schedule.  If the teacher of record is ill, a substitute teacher must be secured and will conduct virtual instruction for students.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Students that complete virtual assignments and/or log on to the live session will be marked present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Google Classroom Codes and Zoom Links are located within the Student Handbook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https://www.atlantapublicschools.us/domain/5692</a:t>
            </a: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1549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ACC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D85AB"/>
      </a:accent1>
      <a:accent2>
        <a:srgbClr val="EE7C29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404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Times New Roman</vt:lpstr>
      <vt:lpstr>Retrospect</vt:lpstr>
      <vt:lpstr>   Emergency Instructional Plans</vt:lpstr>
      <vt:lpstr>Quarantine Plan</vt:lpstr>
      <vt:lpstr>Quarantine Plan</vt:lpstr>
      <vt:lpstr>Quarantine Plan</vt:lpstr>
      <vt:lpstr>Quarantine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Emergency Instructional Plans</dc:title>
  <dc:creator>Wilson, Tasharah</dc:creator>
  <cp:lastModifiedBy>Wilson, Tasharah</cp:lastModifiedBy>
  <cp:revision>1</cp:revision>
  <dcterms:created xsi:type="dcterms:W3CDTF">2021-09-09T16:22:19Z</dcterms:created>
  <dcterms:modified xsi:type="dcterms:W3CDTF">2021-09-09T17:28:38Z</dcterms:modified>
</cp:coreProperties>
</file>