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1799f95a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1799f95a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1799f95ad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1799f95ad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1799f95a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e1799f95a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72c3271e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72c3271e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7B7B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twitter.com/DobbsMc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26" Type="http://schemas.openxmlformats.org/officeDocument/2006/relationships/hyperlink" Target="https://docs.google.com/presentation/d/1I4s005G0-KQflQEzef6DKn-1M_K1XIq2OLE9-pSJo4Y/edit?usp=sharing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docs.google.com/document/d/1XjqFZe5qagQ2pMnrIZDQR0VMaki8zB60/edit?usp=sharing&amp;ouid=113516357044898270945&amp;rtpof=true&amp;sd=true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s://www.fulcolibrary.org/" TargetMode="External"/><Relationship Id="rId17" Type="http://schemas.openxmlformats.org/officeDocument/2006/relationships/hyperlink" Target="https://launchpad.classlink.com/atlanta" TargetMode="External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ocs.google.com/document/d/1Ak58WOd474-IU4lqR_BmvEn8y9fVyAdWcgPwM4uvO3c/edit?usp=sharing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atlantaps.follettdestiny.com/common/servlet/presenthomeform.do?l2m=Home&amp;tm=Home&amp;l2m=Home" TargetMode="External"/><Relationship Id="rId24" Type="http://schemas.openxmlformats.org/officeDocument/2006/relationships/hyperlink" Target="https://docs.google.com/document/d/15zjyeCZN8NDlal4yMJ9F_G24nDiJtpRlsIfA-_zEWgk/edit?usp=sharing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docs.google.com/document/d/1P9KYtHWw4ORqluqJV_B0CFJfALTxh0dGW5_oBaY6giU/edit?usp=sharing" TargetMode="External"/><Relationship Id="rId23" Type="http://schemas.openxmlformats.org/officeDocument/2006/relationships/hyperlink" Target="https://docs.google.com/presentation/d/18b3tWv1sAqWJ3HDob-lHj42EctEsnJxTmbQ4N3WZ49c/edit?usp=sharing" TargetMode="External"/><Relationship Id="rId28" Type="http://schemas.openxmlformats.org/officeDocument/2006/relationships/image" Target="../media/image6.png"/><Relationship Id="rId10" Type="http://schemas.openxmlformats.org/officeDocument/2006/relationships/image" Target="../media/image16.png"/><Relationship Id="rId19" Type="http://schemas.openxmlformats.org/officeDocument/2006/relationships/hyperlink" Target="https://twitter.com/DobbsMc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hyperlink" Target="https://wakelet.com/wake/JZI1jF1U3ldqy6l7QhrX3" TargetMode="External"/><Relationship Id="rId22" Type="http://schemas.openxmlformats.org/officeDocument/2006/relationships/hyperlink" Target="https://docs.google.com/document/d/16GIPD8Gw-iH3suvDNKspuRlq_r9fdShOExggO_xYxZU/edit?usp=sharing" TargetMode="External"/><Relationship Id="rId27" Type="http://schemas.openxmlformats.org/officeDocument/2006/relationships/hyperlink" Target="https://drive.google.com/file/d/13DC8IcOoOl_2CjwoMN6ZBannNGXaD3Pq/view?usp=share_lin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hyperlink" Target="https://app.studyisland.com/cfw/login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17" Type="http://schemas.openxmlformats.org/officeDocument/2006/relationships/hyperlink" Target="https://www.minecraft.net/en-us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hyperlink" Target="https://www.scratchj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login.acceleratelearning.com/?to=aps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23" Type="http://schemas.openxmlformats.org/officeDocument/2006/relationships/hyperlink" Target="https://drive.google.com/file/d/1F9dwO51X6UDrPlRZbkKMXLOsr02ICf3C/view?usp=sharing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s://www.hmhco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40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hyperlink" Target="https://forms.gle/DqYFiQYzCh57rc1j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32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tommy.tyson@apsk12.or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hyperlink" Target="https://twitter.com/DobbsM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300" y="14300"/>
            <a:ext cx="9129600" cy="3129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-225" y="3157550"/>
            <a:ext cx="9144000" cy="1986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" y="3157550"/>
            <a:ext cx="9144000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t="17580" r="3586" b="26378"/>
          <a:stretch/>
        </p:blipFill>
        <p:spPr>
          <a:xfrm>
            <a:off x="571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t="17580" r="3586" b="26378"/>
          <a:stretch/>
        </p:blipFill>
        <p:spPr>
          <a:xfrm>
            <a:off x="3095650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t="17580" r="3586" b="26378"/>
          <a:stretch/>
        </p:blipFill>
        <p:spPr>
          <a:xfrm>
            <a:off x="60719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60" name="Google Shape;60;p13"/>
          <p:cNvSpPr/>
          <p:nvPr/>
        </p:nvSpPr>
        <p:spPr>
          <a:xfrm>
            <a:off x="3036025" y="14300"/>
            <a:ext cx="2921700" cy="14358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128875" y="1450100"/>
            <a:ext cx="2736000" cy="135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14300" y="1340662"/>
            <a:ext cx="635775" cy="1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3366638" y="2228844"/>
            <a:ext cx="635775" cy="9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1210913" y="1362087"/>
            <a:ext cx="635775" cy="1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2286000" y="1340662"/>
            <a:ext cx="635775" cy="1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6667525" y="1340662"/>
            <a:ext cx="635775" cy="1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7670000" y="1362087"/>
            <a:ext cx="635775" cy="1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8508250" y="1362087"/>
            <a:ext cx="635775" cy="1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4362475" y="2228844"/>
            <a:ext cx="635775" cy="9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l="64368" r="10058" b="2334"/>
          <a:stretch/>
        </p:blipFill>
        <p:spPr>
          <a:xfrm>
            <a:off x="5397125" y="2228844"/>
            <a:ext cx="635775" cy="9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3357475" y="157175"/>
            <a:ext cx="2278800" cy="738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Welcome to J.W.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Dobbs ES</a:t>
            </a:r>
            <a:endParaRPr sz="1800"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8579650" y="2143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8">
            <a:alphaModFix/>
          </a:blip>
          <a:srcRect l="7348" r="7005" b="25200"/>
          <a:stretch/>
        </p:blipFill>
        <p:spPr>
          <a:xfrm>
            <a:off x="8086725" y="14300"/>
            <a:ext cx="1057050" cy="10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8672475" y="1057275"/>
            <a:ext cx="4143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 900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780738" y="1046950"/>
            <a:ext cx="4143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800</a:t>
            </a:r>
            <a:endParaRPr sz="800"/>
          </a:p>
        </p:txBody>
      </p:sp>
      <p:sp>
        <p:nvSpPr>
          <p:cNvPr id="76" name="Google Shape;76;p13"/>
          <p:cNvSpPr txBox="1"/>
          <p:nvPr/>
        </p:nvSpPr>
        <p:spPr>
          <a:xfrm>
            <a:off x="6752325" y="1030100"/>
            <a:ext cx="4662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</a:t>
            </a:r>
            <a:r>
              <a:rPr lang="en" sz="800"/>
              <a:t>700</a:t>
            </a:r>
            <a:endParaRPr sz="800"/>
          </a:p>
        </p:txBody>
      </p:sp>
      <p:sp>
        <p:nvSpPr>
          <p:cNvPr id="77" name="Google Shape;77;p13"/>
          <p:cNvSpPr txBox="1"/>
          <p:nvPr/>
        </p:nvSpPr>
        <p:spPr>
          <a:xfrm>
            <a:off x="5481900" y="1921048"/>
            <a:ext cx="4662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600</a:t>
            </a:r>
            <a:endParaRPr sz="800"/>
          </a:p>
        </p:txBody>
      </p:sp>
      <p:sp>
        <p:nvSpPr>
          <p:cNvPr id="78" name="Google Shape;78;p13"/>
          <p:cNvSpPr txBox="1"/>
          <p:nvPr/>
        </p:nvSpPr>
        <p:spPr>
          <a:xfrm>
            <a:off x="4447263" y="1921050"/>
            <a:ext cx="4662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500</a:t>
            </a:r>
            <a:endParaRPr sz="800"/>
          </a:p>
        </p:txBody>
      </p:sp>
      <p:sp>
        <p:nvSpPr>
          <p:cNvPr id="79" name="Google Shape;79;p13"/>
          <p:cNvSpPr txBox="1"/>
          <p:nvPr/>
        </p:nvSpPr>
        <p:spPr>
          <a:xfrm>
            <a:off x="3451413" y="1921050"/>
            <a:ext cx="4662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400</a:t>
            </a:r>
            <a:endParaRPr sz="800"/>
          </a:p>
        </p:txBody>
      </p:sp>
      <p:sp>
        <p:nvSpPr>
          <p:cNvPr id="80" name="Google Shape;80;p13"/>
          <p:cNvSpPr txBox="1"/>
          <p:nvPr/>
        </p:nvSpPr>
        <p:spPr>
          <a:xfrm>
            <a:off x="2346638" y="1037750"/>
            <a:ext cx="5145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300</a:t>
            </a:r>
            <a:endParaRPr sz="800"/>
          </a:p>
        </p:txBody>
      </p:sp>
      <p:sp>
        <p:nvSpPr>
          <p:cNvPr id="81" name="Google Shape;81;p13"/>
          <p:cNvSpPr txBox="1"/>
          <p:nvPr/>
        </p:nvSpPr>
        <p:spPr>
          <a:xfrm>
            <a:off x="1271550" y="1037750"/>
            <a:ext cx="5145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200</a:t>
            </a:r>
            <a:endParaRPr sz="800"/>
          </a:p>
        </p:txBody>
      </p:sp>
      <p:sp>
        <p:nvSpPr>
          <p:cNvPr id="82" name="Google Shape;82;p13"/>
          <p:cNvSpPr txBox="1"/>
          <p:nvPr/>
        </p:nvSpPr>
        <p:spPr>
          <a:xfrm>
            <a:off x="74938" y="1037750"/>
            <a:ext cx="5145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100</a:t>
            </a:r>
            <a:endParaRPr sz="800"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9">
            <a:alphaModFix/>
          </a:blip>
          <a:srcRect l="26057" t="28866" r="22908"/>
          <a:stretch/>
        </p:blipFill>
        <p:spPr>
          <a:xfrm>
            <a:off x="382150" y="1377825"/>
            <a:ext cx="1505025" cy="37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1354100" y="1720350"/>
            <a:ext cx="782400" cy="647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Hello</a:t>
            </a:r>
            <a:endParaRPr sz="1100"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04800" y="0"/>
            <a:ext cx="285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11">
            <a:alphaModFix/>
          </a:blip>
          <a:srcRect t="14557" b="18449"/>
          <a:stretch/>
        </p:blipFill>
        <p:spPr>
          <a:xfrm>
            <a:off x="2286000" y="3079050"/>
            <a:ext cx="2143125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11">
            <a:alphaModFix/>
          </a:blip>
          <a:srcRect t="14557" b="18449"/>
          <a:stretch/>
        </p:blipFill>
        <p:spPr>
          <a:xfrm>
            <a:off x="4643325" y="3157550"/>
            <a:ext cx="21431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11">
            <a:alphaModFix/>
          </a:blip>
          <a:srcRect t="14557" b="18449"/>
          <a:stretch/>
        </p:blipFill>
        <p:spPr>
          <a:xfrm>
            <a:off x="7000650" y="3136125"/>
            <a:ext cx="214312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750475" y="4779175"/>
            <a:ext cx="28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Front side of the Media Center</a:t>
            </a:r>
            <a:endParaRPr b="1"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42850" y="1843100"/>
            <a:ext cx="514500" cy="13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20150" y="1806650"/>
            <a:ext cx="914400" cy="13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30263" y="2121700"/>
            <a:ext cx="1176325" cy="15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9575" y="4329125"/>
            <a:ext cx="58874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1318325" y="4572000"/>
            <a:ext cx="946200" cy="321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Twitter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14300" y="14300"/>
            <a:ext cx="9129600" cy="3129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25" y="3157550"/>
            <a:ext cx="9144000" cy="1986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" y="3157550"/>
            <a:ext cx="9144000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t="17580" r="3586" b="26378"/>
          <a:stretch/>
        </p:blipFill>
        <p:spPr>
          <a:xfrm>
            <a:off x="571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t="17580" r="3586" b="26378"/>
          <a:stretch/>
        </p:blipFill>
        <p:spPr>
          <a:xfrm>
            <a:off x="3095650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6">
            <a:alphaModFix/>
          </a:blip>
          <a:srcRect t="17580" r="3586" b="26378"/>
          <a:stretch/>
        </p:blipFill>
        <p:spPr>
          <a:xfrm>
            <a:off x="60719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05" name="Google Shape;105;p14"/>
          <p:cNvSpPr txBox="1"/>
          <p:nvPr/>
        </p:nvSpPr>
        <p:spPr>
          <a:xfrm>
            <a:off x="8579650" y="2143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5" y="868875"/>
            <a:ext cx="2180200" cy="42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2249800" y="558575"/>
            <a:ext cx="3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90525" y="136800"/>
            <a:ext cx="2857500" cy="50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9">
            <a:alphaModFix/>
          </a:blip>
          <a:srcRect l="1404" t="11562" r="50819" b="9566"/>
          <a:stretch/>
        </p:blipFill>
        <p:spPr>
          <a:xfrm>
            <a:off x="2452700" y="478625"/>
            <a:ext cx="3032150" cy="2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9">
            <a:alphaModFix/>
          </a:blip>
          <a:srcRect l="52452" t="11562" r="2302" b="9566"/>
          <a:stretch/>
        </p:blipFill>
        <p:spPr>
          <a:xfrm>
            <a:off x="6574625" y="478625"/>
            <a:ext cx="2569150" cy="2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2050250"/>
            <a:ext cx="2569150" cy="29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6970175" y="522450"/>
            <a:ext cx="20025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</a:rPr>
              <a:t>Teachers’ Online Resources</a:t>
            </a:r>
            <a:endParaRPr sz="900" b="1">
              <a:solidFill>
                <a:srgbClr val="FF0000"/>
              </a:solidFill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2986075" y="514325"/>
            <a:ext cx="2066700" cy="323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Teachers’ Resources </a:t>
            </a:r>
            <a:endParaRPr sz="700"/>
          </a:p>
        </p:txBody>
      </p:sp>
      <p:sp>
        <p:nvSpPr>
          <p:cNvPr id="114" name="Google Shape;114;p14">
            <a:hlinkClick r:id="rId11"/>
          </p:cNvPr>
          <p:cNvSpPr txBox="1"/>
          <p:nvPr/>
        </p:nvSpPr>
        <p:spPr>
          <a:xfrm>
            <a:off x="6607925" y="1001050"/>
            <a:ext cx="881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OPAC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Destiny Follet</a:t>
            </a:r>
            <a:endParaRPr sz="600" b="1">
              <a:solidFill>
                <a:srgbClr val="FF0000"/>
              </a:solidFill>
            </a:endParaRPr>
          </a:p>
        </p:txBody>
      </p:sp>
      <p:sp>
        <p:nvSpPr>
          <p:cNvPr id="115" name="Google Shape;115;p14">
            <a:hlinkClick r:id="rId12"/>
          </p:cNvPr>
          <p:cNvSpPr txBox="1"/>
          <p:nvPr/>
        </p:nvSpPr>
        <p:spPr>
          <a:xfrm>
            <a:off x="6574625" y="1801450"/>
            <a:ext cx="914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Fulton County Libraries</a:t>
            </a:r>
            <a:endParaRPr sz="700" b="1">
              <a:solidFill>
                <a:srgbClr val="FF0000"/>
              </a:solidFill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7286625" y="2693200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2928950" y="4779175"/>
            <a:ext cx="298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Right Side of the Media Center</a:t>
            </a:r>
            <a:endParaRPr b="1"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13">
            <a:alphaModFix/>
          </a:blip>
          <a:srcRect t="24687" b="32264"/>
          <a:stretch/>
        </p:blipFill>
        <p:spPr>
          <a:xfrm>
            <a:off x="3643325" y="2653425"/>
            <a:ext cx="783200" cy="43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13">
            <a:alphaModFix/>
          </a:blip>
          <a:srcRect t="24687" b="32264"/>
          <a:stretch/>
        </p:blipFill>
        <p:spPr>
          <a:xfrm>
            <a:off x="7167325" y="1370360"/>
            <a:ext cx="1256225" cy="43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20" name="Google Shape;120;p14">
            <a:hlinkClick r:id="rId14"/>
          </p:cNvPr>
          <p:cNvSpPr txBox="1"/>
          <p:nvPr/>
        </p:nvSpPr>
        <p:spPr>
          <a:xfrm>
            <a:off x="2928950" y="962025"/>
            <a:ext cx="192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Curation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Ruby Bridges/George Washington Carver</a:t>
            </a:r>
            <a:endParaRPr sz="600" b="1">
              <a:solidFill>
                <a:srgbClr val="FF0000"/>
              </a:solidFill>
            </a:endParaRPr>
          </a:p>
        </p:txBody>
      </p:sp>
      <p:sp>
        <p:nvSpPr>
          <p:cNvPr id="121" name="Google Shape;121;p14">
            <a:hlinkClick r:id="rId15"/>
          </p:cNvPr>
          <p:cNvSpPr txBox="1"/>
          <p:nvPr/>
        </p:nvSpPr>
        <p:spPr>
          <a:xfrm>
            <a:off x="2543575" y="1814725"/>
            <a:ext cx="10569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</a:rPr>
              <a:t>Scratch Coding for Teachers</a:t>
            </a:r>
            <a:endParaRPr sz="900" b="1">
              <a:solidFill>
                <a:srgbClr val="FF0000"/>
              </a:solidFill>
            </a:endParaRPr>
          </a:p>
        </p:txBody>
      </p:sp>
      <p:sp>
        <p:nvSpPr>
          <p:cNvPr id="122" name="Google Shape;122;p14">
            <a:hlinkClick r:id="rId16"/>
          </p:cNvPr>
          <p:cNvSpPr txBox="1"/>
          <p:nvPr/>
        </p:nvSpPr>
        <p:spPr>
          <a:xfrm>
            <a:off x="4318450" y="1828800"/>
            <a:ext cx="10416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</a:rPr>
              <a:t>Scratch Coding Students</a:t>
            </a:r>
            <a:endParaRPr sz="800" b="1">
              <a:solidFill>
                <a:srgbClr val="FF0000"/>
              </a:solidFill>
            </a:endParaRPr>
          </a:p>
        </p:txBody>
      </p:sp>
      <p:sp>
        <p:nvSpPr>
          <p:cNvPr id="123" name="Google Shape;123;p14">
            <a:hlinkClick r:id="rId17"/>
          </p:cNvPr>
          <p:cNvSpPr txBox="1"/>
          <p:nvPr/>
        </p:nvSpPr>
        <p:spPr>
          <a:xfrm>
            <a:off x="7187025" y="2274600"/>
            <a:ext cx="19212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Ebooks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EPIC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MyOn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Accelerated Reader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Race2Read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All approved District Instructional Apps</a:t>
            </a:r>
            <a:endParaRPr sz="600"/>
          </a:p>
        </p:txBody>
      </p:sp>
      <p:sp>
        <p:nvSpPr>
          <p:cNvPr id="124" name="Google Shape;124;p14"/>
          <p:cNvSpPr txBox="1"/>
          <p:nvPr/>
        </p:nvSpPr>
        <p:spPr>
          <a:xfrm>
            <a:off x="8422475" y="2378875"/>
            <a:ext cx="6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45950" y="2378326"/>
            <a:ext cx="58875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/>
          <p:nvPr/>
        </p:nvSpPr>
        <p:spPr>
          <a:xfrm>
            <a:off x="1357325" y="2103875"/>
            <a:ext cx="822600" cy="768000"/>
          </a:xfrm>
          <a:prstGeom prst="wedgeRectCallout">
            <a:avLst>
              <a:gd name="adj1" fmla="val -19368"/>
              <a:gd name="adj2" fmla="val 737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FF"/>
                </a:solidFill>
              </a:rPr>
              <a:t>Click white boxes for hyperlinks</a:t>
            </a:r>
            <a:endParaRPr sz="1100">
              <a:solidFill>
                <a:srgbClr val="0000FF"/>
              </a:solidFill>
            </a:endParaRPr>
          </a:p>
        </p:txBody>
      </p:sp>
      <p:pic>
        <p:nvPicPr>
          <p:cNvPr id="127" name="Google Shape;127;p14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9575" y="4279100"/>
            <a:ext cx="58874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>
            <a:hlinkClick r:id="rId21"/>
          </p:cNvPr>
          <p:cNvSpPr txBox="1"/>
          <p:nvPr/>
        </p:nvSpPr>
        <p:spPr>
          <a:xfrm>
            <a:off x="3386150" y="2263950"/>
            <a:ext cx="1056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Open Evaluation Record</a:t>
            </a:r>
            <a:endParaRPr sz="500" b="1">
              <a:solidFill>
                <a:srgbClr val="FF0000"/>
              </a:solidFill>
            </a:endParaRPr>
          </a:p>
        </p:txBody>
      </p:sp>
      <p:sp>
        <p:nvSpPr>
          <p:cNvPr id="129" name="Google Shape;129;p14">
            <a:hlinkClick r:id="rId22"/>
          </p:cNvPr>
          <p:cNvSpPr txBox="1"/>
          <p:nvPr/>
        </p:nvSpPr>
        <p:spPr>
          <a:xfrm>
            <a:off x="2543575" y="1388375"/>
            <a:ext cx="9144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Digital Resource </a:t>
            </a:r>
            <a:endParaRPr sz="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Lesson (Hyperdoc)</a:t>
            </a:r>
            <a:endParaRPr sz="600" b="1">
              <a:solidFill>
                <a:srgbClr val="FF0000"/>
              </a:solidFill>
            </a:endParaRPr>
          </a:p>
        </p:txBody>
      </p:sp>
      <p:sp>
        <p:nvSpPr>
          <p:cNvPr id="130" name="Google Shape;130;p14">
            <a:hlinkClick r:id="rId23"/>
          </p:cNvPr>
          <p:cNvSpPr txBox="1"/>
          <p:nvPr/>
        </p:nvSpPr>
        <p:spPr>
          <a:xfrm>
            <a:off x="4303250" y="1407325"/>
            <a:ext cx="1056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Technology and Math Integration</a:t>
            </a:r>
            <a:endParaRPr sz="700" b="1">
              <a:solidFill>
                <a:srgbClr val="FF0000"/>
              </a:solidFill>
            </a:endParaRPr>
          </a:p>
        </p:txBody>
      </p:sp>
      <p:sp>
        <p:nvSpPr>
          <p:cNvPr id="131" name="Google Shape;131;p14">
            <a:hlinkClick r:id="rId24"/>
          </p:cNvPr>
          <p:cNvSpPr txBox="1"/>
          <p:nvPr/>
        </p:nvSpPr>
        <p:spPr>
          <a:xfrm>
            <a:off x="8048425" y="1837925"/>
            <a:ext cx="104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Real/Fake website lesson</a:t>
            </a:r>
            <a:endParaRPr sz="700" b="1">
              <a:solidFill>
                <a:srgbClr val="FF0000"/>
              </a:solidFill>
            </a:endParaRPr>
          </a:p>
        </p:txBody>
      </p:sp>
      <p:pic>
        <p:nvPicPr>
          <p:cNvPr id="132" name="Google Shape;132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557425" y="1345325"/>
            <a:ext cx="745825" cy="5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>
            <a:hlinkClick r:id="rId26"/>
          </p:cNvPr>
          <p:cNvSpPr txBox="1"/>
          <p:nvPr/>
        </p:nvSpPr>
        <p:spPr>
          <a:xfrm>
            <a:off x="8208925" y="951750"/>
            <a:ext cx="881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</a:rPr>
              <a:t>Cyberbullying Lesson</a:t>
            </a:r>
            <a:endParaRPr sz="800" b="1">
              <a:solidFill>
                <a:srgbClr val="FF0000"/>
              </a:solidFill>
            </a:endParaRPr>
          </a:p>
        </p:txBody>
      </p:sp>
      <p:sp>
        <p:nvSpPr>
          <p:cNvPr id="134" name="Google Shape;134;p14">
            <a:hlinkClick r:id="rId27"/>
          </p:cNvPr>
          <p:cNvSpPr txBox="1"/>
          <p:nvPr/>
        </p:nvSpPr>
        <p:spPr>
          <a:xfrm>
            <a:off x="2566525" y="2684325"/>
            <a:ext cx="1011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0000"/>
                </a:solidFill>
              </a:rPr>
              <a:t>Copyrights Creativity Video (Screencast)</a:t>
            </a:r>
            <a:endParaRPr sz="600" b="1">
              <a:solidFill>
                <a:srgbClr val="FF0000"/>
              </a:solidFill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28">
            <a:alphaModFix/>
          </a:blip>
          <a:srcRect l="7348" r="7005" b="25200"/>
          <a:stretch/>
        </p:blipFill>
        <p:spPr>
          <a:xfrm>
            <a:off x="5631475" y="514325"/>
            <a:ext cx="822600" cy="13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/>
          <p:nvPr/>
        </p:nvSpPr>
        <p:spPr>
          <a:xfrm>
            <a:off x="1318325" y="4443425"/>
            <a:ext cx="745800" cy="285600"/>
          </a:xfrm>
          <a:prstGeom prst="leftArrow">
            <a:avLst>
              <a:gd name="adj1" fmla="val 45952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Twitter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14300" y="14300"/>
            <a:ext cx="9129600" cy="3129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-225" y="3157550"/>
            <a:ext cx="9144000" cy="1986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" y="3157550"/>
            <a:ext cx="9144000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4">
            <a:alphaModFix/>
          </a:blip>
          <a:srcRect t="17580" r="3586" b="26378"/>
          <a:stretch/>
        </p:blipFill>
        <p:spPr>
          <a:xfrm>
            <a:off x="571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5">
            <a:alphaModFix/>
          </a:blip>
          <a:srcRect t="17580" r="3586" b="26378"/>
          <a:stretch/>
        </p:blipFill>
        <p:spPr>
          <a:xfrm>
            <a:off x="3095650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6">
            <a:alphaModFix/>
          </a:blip>
          <a:srcRect t="17580" r="3586" b="26378"/>
          <a:stretch/>
        </p:blipFill>
        <p:spPr>
          <a:xfrm>
            <a:off x="60719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47" name="Google Shape;147;p15"/>
          <p:cNvSpPr txBox="1"/>
          <p:nvPr/>
        </p:nvSpPr>
        <p:spPr>
          <a:xfrm>
            <a:off x="8579650" y="2143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7286625" y="2693200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2628900" y="4779175"/>
            <a:ext cx="442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Students’ Section/Left Side of the Media Center</a:t>
            </a:r>
            <a:endParaRPr b="1"/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7">
            <a:alphaModFix/>
          </a:blip>
          <a:srcRect t="14557" b="18449"/>
          <a:stretch/>
        </p:blipFill>
        <p:spPr>
          <a:xfrm>
            <a:off x="1550075" y="3914775"/>
            <a:ext cx="1421725" cy="1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 t="14557" b="18449"/>
          <a:stretch/>
        </p:blipFill>
        <p:spPr>
          <a:xfrm>
            <a:off x="57175" y="2971800"/>
            <a:ext cx="13215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7">
            <a:alphaModFix/>
          </a:blip>
          <a:srcRect t="14557" b="18449"/>
          <a:stretch/>
        </p:blipFill>
        <p:spPr>
          <a:xfrm>
            <a:off x="1650200" y="2780137"/>
            <a:ext cx="1578775" cy="1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7">
            <a:alphaModFix/>
          </a:blip>
          <a:srcRect t="14557" b="18449"/>
          <a:stretch/>
        </p:blipFill>
        <p:spPr>
          <a:xfrm>
            <a:off x="-225" y="4160050"/>
            <a:ext cx="1378975" cy="9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0" y="509600"/>
            <a:ext cx="2000225" cy="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9">
            <a:alphaModFix/>
          </a:blip>
          <a:srcRect l="4643" t="15503" b="22923"/>
          <a:stretch/>
        </p:blipFill>
        <p:spPr>
          <a:xfrm>
            <a:off x="14300" y="1350175"/>
            <a:ext cx="190737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10">
            <a:alphaModFix/>
          </a:blip>
          <a:srcRect l="12717"/>
          <a:stretch/>
        </p:blipFill>
        <p:spPr>
          <a:xfrm>
            <a:off x="-225" y="2228863"/>
            <a:ext cx="1871650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45650" y="509600"/>
            <a:ext cx="23621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13">
            <a:alphaModFix/>
          </a:blip>
          <a:srcRect l="23480" r="7195"/>
          <a:stretch/>
        </p:blipFill>
        <p:spPr>
          <a:xfrm>
            <a:off x="3089650" y="1093000"/>
            <a:ext cx="2421724" cy="20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14">
            <a:alphaModFix/>
          </a:blip>
          <a:srcRect t="43042"/>
          <a:stretch/>
        </p:blipFill>
        <p:spPr>
          <a:xfrm>
            <a:off x="5679325" y="1779750"/>
            <a:ext cx="3657600" cy="18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22150" y="1141800"/>
            <a:ext cx="628700" cy="8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93700" y="1141800"/>
            <a:ext cx="692925" cy="8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93775" y="1141800"/>
            <a:ext cx="692925" cy="8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36700" y="1141800"/>
            <a:ext cx="757225" cy="8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15">
            <a:alphaModFix/>
          </a:blip>
          <a:srcRect l="8456" r="18203"/>
          <a:stretch/>
        </p:blipFill>
        <p:spPr>
          <a:xfrm>
            <a:off x="8385200" y="1141800"/>
            <a:ext cx="628700" cy="8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16">
            <a:alphaModFix/>
          </a:blip>
          <a:srcRect l="28447" t="29834" r="31331"/>
          <a:stretch/>
        </p:blipFill>
        <p:spPr>
          <a:xfrm>
            <a:off x="6038850" y="2103851"/>
            <a:ext cx="595325" cy="1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16">
            <a:alphaModFix/>
          </a:blip>
          <a:srcRect l="28447" t="29834" r="31331"/>
          <a:stretch/>
        </p:blipFill>
        <p:spPr>
          <a:xfrm>
            <a:off x="6593700" y="2103850"/>
            <a:ext cx="595325" cy="1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16">
            <a:alphaModFix/>
          </a:blip>
          <a:srcRect l="28447" t="29834" r="31331"/>
          <a:stretch/>
        </p:blipFill>
        <p:spPr>
          <a:xfrm>
            <a:off x="7150950" y="2093175"/>
            <a:ext cx="595325" cy="12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16">
            <a:alphaModFix/>
          </a:blip>
          <a:srcRect l="28447" t="29834" r="31331"/>
          <a:stretch/>
        </p:blipFill>
        <p:spPr>
          <a:xfrm>
            <a:off x="7770075" y="2068725"/>
            <a:ext cx="595325" cy="1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16">
            <a:alphaModFix/>
          </a:blip>
          <a:srcRect l="28447" t="29834" r="31331"/>
          <a:stretch/>
        </p:blipFill>
        <p:spPr>
          <a:xfrm>
            <a:off x="8329625" y="2093175"/>
            <a:ext cx="595325" cy="11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>
            <a:hlinkClick r:id="rId17"/>
          </p:cNvPr>
          <p:cNvSpPr txBox="1"/>
          <p:nvPr/>
        </p:nvSpPr>
        <p:spPr>
          <a:xfrm>
            <a:off x="6117950" y="1259700"/>
            <a:ext cx="365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000FF"/>
                </a:solidFill>
              </a:rPr>
              <a:t>Mine</a:t>
            </a:r>
            <a:endParaRPr sz="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000FF"/>
                </a:solidFill>
              </a:rPr>
              <a:t>craft</a:t>
            </a:r>
            <a:endParaRPr sz="600" b="1">
              <a:solidFill>
                <a:srgbClr val="0000FF"/>
              </a:solidFill>
            </a:endParaRPr>
          </a:p>
        </p:txBody>
      </p:sp>
      <p:sp>
        <p:nvSpPr>
          <p:cNvPr id="171" name="Google Shape;171;p15">
            <a:hlinkClick r:id="rId18"/>
          </p:cNvPr>
          <p:cNvSpPr txBox="1"/>
          <p:nvPr/>
        </p:nvSpPr>
        <p:spPr>
          <a:xfrm>
            <a:off x="6703650" y="1275000"/>
            <a:ext cx="4140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00FF"/>
                </a:solidFill>
              </a:rPr>
              <a:t>Study Island</a:t>
            </a:r>
            <a:endParaRPr sz="500" b="1">
              <a:solidFill>
                <a:srgbClr val="0000FF"/>
              </a:solidFill>
            </a:endParaRPr>
          </a:p>
        </p:txBody>
      </p:sp>
      <p:sp>
        <p:nvSpPr>
          <p:cNvPr id="172" name="Google Shape;172;p15">
            <a:hlinkClick r:id="rId19"/>
          </p:cNvPr>
          <p:cNvSpPr txBox="1"/>
          <p:nvPr/>
        </p:nvSpPr>
        <p:spPr>
          <a:xfrm>
            <a:off x="7310225" y="1273075"/>
            <a:ext cx="3657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00FF"/>
                </a:solidFill>
              </a:rPr>
              <a:t>HMH</a:t>
            </a:r>
            <a:endParaRPr sz="500" b="1">
              <a:solidFill>
                <a:srgbClr val="0000FF"/>
              </a:solidFill>
            </a:endParaRPr>
          </a:p>
        </p:txBody>
      </p:sp>
      <p:sp>
        <p:nvSpPr>
          <p:cNvPr id="173" name="Google Shape;173;p15">
            <a:hlinkClick r:id="rId20"/>
          </p:cNvPr>
          <p:cNvSpPr txBox="1"/>
          <p:nvPr/>
        </p:nvSpPr>
        <p:spPr>
          <a:xfrm>
            <a:off x="7837188" y="1273075"/>
            <a:ext cx="4611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00FF"/>
                </a:solidFill>
              </a:rPr>
              <a:t>Scratch</a:t>
            </a:r>
            <a:endParaRPr sz="5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00FF"/>
                </a:solidFill>
              </a:rPr>
              <a:t>Jr.</a:t>
            </a:r>
            <a:endParaRPr sz="500" b="1">
              <a:solidFill>
                <a:srgbClr val="0000FF"/>
              </a:solidFill>
            </a:endParaRPr>
          </a:p>
        </p:txBody>
      </p:sp>
      <p:pic>
        <p:nvPicPr>
          <p:cNvPr id="174" name="Google Shape;174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500425" y="3198563"/>
            <a:ext cx="2362175" cy="15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22">
            <a:alphaModFix/>
          </a:blip>
          <a:srcRect l="12892" t="21629" r="28019" b="39434"/>
          <a:stretch/>
        </p:blipFill>
        <p:spPr>
          <a:xfrm>
            <a:off x="6593700" y="723700"/>
            <a:ext cx="1536475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>
            <a:hlinkClick r:id="rId23"/>
          </p:cNvPr>
          <p:cNvSpPr txBox="1"/>
          <p:nvPr/>
        </p:nvSpPr>
        <p:spPr>
          <a:xfrm>
            <a:off x="8462900" y="1244250"/>
            <a:ext cx="4611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00FF"/>
                </a:solidFill>
              </a:rPr>
              <a:t>Social Media Review</a:t>
            </a:r>
            <a:endParaRPr sz="500">
              <a:solidFill>
                <a:srgbClr val="0000FF"/>
              </a:solidFill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5407825" y="614525"/>
            <a:ext cx="1110900" cy="560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Click for Stemscope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/>
          <p:nvPr/>
        </p:nvSpPr>
        <p:spPr>
          <a:xfrm>
            <a:off x="14300" y="14300"/>
            <a:ext cx="9129600" cy="3129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-225" y="3157550"/>
            <a:ext cx="9144000" cy="1986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5" y="3157575"/>
            <a:ext cx="9193350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4">
            <a:alphaModFix/>
          </a:blip>
          <a:srcRect t="17580" r="3586" b="26378"/>
          <a:stretch/>
        </p:blipFill>
        <p:spPr>
          <a:xfrm>
            <a:off x="571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5">
            <a:alphaModFix/>
          </a:blip>
          <a:srcRect t="17580" r="3586" b="26378"/>
          <a:stretch/>
        </p:blipFill>
        <p:spPr>
          <a:xfrm>
            <a:off x="3095650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6">
            <a:alphaModFix/>
          </a:blip>
          <a:srcRect t="17580" r="3586" b="26378"/>
          <a:stretch/>
        </p:blipFill>
        <p:spPr>
          <a:xfrm>
            <a:off x="60719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88" name="Google Shape;188;p16"/>
          <p:cNvSpPr txBox="1"/>
          <p:nvPr/>
        </p:nvSpPr>
        <p:spPr>
          <a:xfrm>
            <a:off x="8579650" y="2143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2249800" y="558575"/>
            <a:ext cx="3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7286625" y="2693200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57225" y="478625"/>
            <a:ext cx="27201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Teachers’/SLMS’ Workroom</a:t>
            </a:r>
            <a:endParaRPr b="1"/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7">
            <a:alphaModFix/>
          </a:blip>
          <a:srcRect l="30216" t="5727" r="30995" b="5066"/>
          <a:stretch/>
        </p:blipFill>
        <p:spPr>
          <a:xfrm>
            <a:off x="8001000" y="478625"/>
            <a:ext cx="1142775" cy="2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8">
            <a:alphaModFix/>
          </a:blip>
          <a:srcRect r="6568"/>
          <a:stretch/>
        </p:blipFill>
        <p:spPr>
          <a:xfrm>
            <a:off x="4522875" y="184225"/>
            <a:ext cx="3478125" cy="32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9">
            <a:alphaModFix/>
          </a:blip>
          <a:srcRect t="44386" b="10380"/>
          <a:stretch/>
        </p:blipFill>
        <p:spPr>
          <a:xfrm>
            <a:off x="-201725" y="2133425"/>
            <a:ext cx="3616450" cy="10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5" y="1408250"/>
            <a:ext cx="1486600" cy="9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392363" y="2278025"/>
            <a:ext cx="643800" cy="4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</a:rPr>
              <a:t>Warning</a:t>
            </a:r>
            <a:endParaRPr sz="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</a:rPr>
              <a:t>Hot!</a:t>
            </a:r>
            <a:endParaRPr sz="900" b="1">
              <a:solidFill>
                <a:srgbClr val="FF0000"/>
              </a:solidFill>
            </a:endParaRPr>
          </a:p>
        </p:txBody>
      </p:sp>
      <p:pic>
        <p:nvPicPr>
          <p:cNvPr id="197" name="Google Shape;19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25" y="3157500"/>
            <a:ext cx="1900475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12">
            <a:alphaModFix/>
          </a:blip>
          <a:srcRect l="11174" t="16534"/>
          <a:stretch/>
        </p:blipFill>
        <p:spPr>
          <a:xfrm>
            <a:off x="3180725" y="1970525"/>
            <a:ext cx="1665425" cy="13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13">
            <a:alphaModFix/>
          </a:blip>
          <a:srcRect r="32217"/>
          <a:stretch/>
        </p:blipFill>
        <p:spPr>
          <a:xfrm>
            <a:off x="2777325" y="478625"/>
            <a:ext cx="2319625" cy="8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14">
            <a:alphaModFix/>
          </a:blip>
          <a:srcRect l="28962" r="29263"/>
          <a:stretch/>
        </p:blipFill>
        <p:spPr>
          <a:xfrm>
            <a:off x="7082975" y="1433363"/>
            <a:ext cx="871475" cy="7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15">
            <a:alphaModFix/>
          </a:blip>
          <a:srcRect l="7348" r="7005" b="25200"/>
          <a:stretch/>
        </p:blipFill>
        <p:spPr>
          <a:xfrm>
            <a:off x="8308750" y="556200"/>
            <a:ext cx="643800" cy="6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417638">
            <a:off x="1587664" y="1499618"/>
            <a:ext cx="1471396" cy="75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17">
            <a:alphaModFix/>
          </a:blip>
          <a:srcRect t="24584" b="23515"/>
          <a:stretch/>
        </p:blipFill>
        <p:spPr>
          <a:xfrm>
            <a:off x="934750" y="2446225"/>
            <a:ext cx="2245975" cy="7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686575" y="2571750"/>
            <a:ext cx="43739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193500" y="2571750"/>
            <a:ext cx="1595475" cy="1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6">
            <a:hlinkClick r:id="rId20"/>
          </p:cNvPr>
          <p:cNvSpPr txBox="1"/>
          <p:nvPr/>
        </p:nvSpPr>
        <p:spPr>
          <a:xfrm>
            <a:off x="5422100" y="2739725"/>
            <a:ext cx="9645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</a:rPr>
              <a:t>Click for Service Request</a:t>
            </a:r>
            <a:endParaRPr sz="800" b="1">
              <a:solidFill>
                <a:srgbClr val="FF0000"/>
              </a:solidFill>
            </a:endParaRPr>
          </a:p>
        </p:txBody>
      </p:sp>
      <p:pic>
        <p:nvPicPr>
          <p:cNvPr id="207" name="Google Shape;207;p16"/>
          <p:cNvPicPr preferRelativeResize="0"/>
          <p:nvPr/>
        </p:nvPicPr>
        <p:blipFill rotWithShape="1">
          <a:blip r:embed="rId21">
            <a:alphaModFix/>
          </a:blip>
          <a:srcRect r="36920"/>
          <a:stretch/>
        </p:blipFill>
        <p:spPr>
          <a:xfrm>
            <a:off x="4522870" y="1408250"/>
            <a:ext cx="10064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14300" y="14300"/>
            <a:ext cx="9129600" cy="3129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-225" y="3157550"/>
            <a:ext cx="9144000" cy="1986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" y="3157550"/>
            <a:ext cx="9144000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 rotWithShape="1">
          <a:blip r:embed="rId4">
            <a:alphaModFix/>
          </a:blip>
          <a:srcRect t="17580" r="3586" b="26378"/>
          <a:stretch/>
        </p:blipFill>
        <p:spPr>
          <a:xfrm>
            <a:off x="571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5">
            <a:alphaModFix/>
          </a:blip>
          <a:srcRect t="17580" r="3586" b="26378"/>
          <a:stretch/>
        </p:blipFill>
        <p:spPr>
          <a:xfrm>
            <a:off x="3095650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217" name="Google Shape;217;p17"/>
          <p:cNvPicPr preferRelativeResize="0"/>
          <p:nvPr/>
        </p:nvPicPr>
        <p:blipFill rotWithShape="1">
          <a:blip r:embed="rId6">
            <a:alphaModFix/>
          </a:blip>
          <a:srcRect t="17580" r="3586" b="26378"/>
          <a:stretch/>
        </p:blipFill>
        <p:spPr>
          <a:xfrm>
            <a:off x="6071975" y="14300"/>
            <a:ext cx="3071800" cy="46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218" name="Google Shape;218;p17"/>
          <p:cNvSpPr txBox="1"/>
          <p:nvPr/>
        </p:nvSpPr>
        <p:spPr>
          <a:xfrm>
            <a:off x="8579650" y="2143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5" y="868875"/>
            <a:ext cx="2180200" cy="42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/>
          <p:nvPr/>
        </p:nvSpPr>
        <p:spPr>
          <a:xfrm>
            <a:off x="2249800" y="558575"/>
            <a:ext cx="3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04800" y="136800"/>
            <a:ext cx="2857500" cy="50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7286625" y="2693200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3471875" y="921550"/>
            <a:ext cx="4872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Addendum</a:t>
            </a:r>
            <a:endParaRPr sz="1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Images/Clipart-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The owner of this document does not own any clipart, images, or photos. All credit is given to the owners.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*The bitmoji was created by the owner of the document.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8422475" y="2378875"/>
            <a:ext cx="6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1357325" y="2121700"/>
            <a:ext cx="914400" cy="750300"/>
          </a:xfrm>
          <a:prstGeom prst="wedgeRectCallout">
            <a:avLst>
              <a:gd name="adj1" fmla="val -19368"/>
              <a:gd name="adj2" fmla="val 737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FF"/>
                </a:solidFill>
              </a:rPr>
              <a:t>Have an awesome day!  </a:t>
            </a:r>
            <a:endParaRPr sz="1100">
              <a:solidFill>
                <a:srgbClr val="0000FF"/>
              </a:solidFill>
            </a:endParaRPr>
          </a:p>
        </p:txBody>
      </p:sp>
      <p:pic>
        <p:nvPicPr>
          <p:cNvPr id="226" name="Google Shape;226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9575" y="4279100"/>
            <a:ext cx="58874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/>
          <p:nvPr/>
        </p:nvSpPr>
        <p:spPr>
          <a:xfrm>
            <a:off x="2243150" y="4321975"/>
            <a:ext cx="2543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tommy.tyson@apsk12.org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404 802 8064</a:t>
            </a: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1328725" y="4407700"/>
            <a:ext cx="914400" cy="321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Twitter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On-screen Show (16:9)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Tyson, Tommy</dc:creator>
  <cp:lastModifiedBy>Tyson, Tommy</cp:lastModifiedBy>
  <cp:revision>1</cp:revision>
  <dcterms:modified xsi:type="dcterms:W3CDTF">2025-03-14T12:58:36Z</dcterms:modified>
</cp:coreProperties>
</file>