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73" r:id="rId2"/>
    <p:sldId id="285" r:id="rId3"/>
    <p:sldId id="284" r:id="rId4"/>
    <p:sldId id="278" r:id="rId5"/>
    <p:sldId id="279" r:id="rId6"/>
    <p:sldId id="281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2841"/>
    <a:srgbClr val="C99F41"/>
    <a:srgbClr val="990000"/>
    <a:srgbClr val="F5F5EB"/>
    <a:srgbClr val="F9F6E7"/>
    <a:srgbClr val="F4EBD8"/>
    <a:srgbClr val="000000"/>
    <a:srgbClr val="00764F"/>
    <a:srgbClr val="00593C"/>
    <a:srgbClr val="FCFA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76377" autoAdjust="0"/>
  </p:normalViewPr>
  <p:slideViewPr>
    <p:cSldViewPr>
      <p:cViewPr varScale="1">
        <p:scale>
          <a:sx n="60" d="100"/>
          <a:sy n="60" d="100"/>
        </p:scale>
        <p:origin x="1452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6829AE-F4B6-4760-A755-117D3AFA35B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4983C2-3E68-498B-8905-3DE1AA8AD3D3}">
      <dgm:prSet/>
      <dgm:spPr/>
      <dgm:t>
        <a:bodyPr/>
        <a:lstStyle/>
        <a:p>
          <a:pPr rtl="0"/>
          <a:r>
            <a:rPr lang="en-US" dirty="0" smtClean="0"/>
            <a:t>Sick Leave With Work Schedule &gt; 201 Days </a:t>
          </a:r>
          <a:endParaRPr lang="en-US" dirty="0"/>
        </a:p>
      </dgm:t>
    </dgm:pt>
    <dgm:pt modelId="{EF276BAC-430E-4442-8B36-06C3B9549136}" type="parTrans" cxnId="{19E1E0DA-16BF-480E-8FBF-B036F1AFEB79}">
      <dgm:prSet/>
      <dgm:spPr/>
      <dgm:t>
        <a:bodyPr/>
        <a:lstStyle/>
        <a:p>
          <a:endParaRPr lang="en-US"/>
        </a:p>
      </dgm:t>
    </dgm:pt>
    <dgm:pt modelId="{2FB719FA-A0D2-4EE3-8960-D3A189ED88BA}" type="sibTrans" cxnId="{19E1E0DA-16BF-480E-8FBF-B036F1AFEB79}">
      <dgm:prSet/>
      <dgm:spPr/>
      <dgm:t>
        <a:bodyPr/>
        <a:lstStyle/>
        <a:p>
          <a:endParaRPr lang="en-US"/>
        </a:p>
      </dgm:t>
    </dgm:pt>
    <dgm:pt modelId="{A5CC6639-9724-4B73-8972-0958A14A405D}">
      <dgm:prSet/>
      <dgm:spPr/>
      <dgm:t>
        <a:bodyPr/>
        <a:lstStyle/>
        <a:p>
          <a:pPr rtl="0"/>
          <a:r>
            <a:rPr lang="en-US" dirty="0" smtClean="0"/>
            <a:t>Sick Leave With Work Schedule = 201 Days</a:t>
          </a:r>
          <a:endParaRPr lang="en-US" dirty="0"/>
        </a:p>
      </dgm:t>
    </dgm:pt>
    <dgm:pt modelId="{4703EA91-800D-4763-9F09-25F6FC580F0F}" type="parTrans" cxnId="{51FBFE94-AC66-4E61-86F8-7451E055D97E}">
      <dgm:prSet/>
      <dgm:spPr/>
      <dgm:t>
        <a:bodyPr/>
        <a:lstStyle/>
        <a:p>
          <a:endParaRPr lang="en-US"/>
        </a:p>
      </dgm:t>
    </dgm:pt>
    <dgm:pt modelId="{809D610B-3EF2-4C5F-B989-38F06FCF6EB2}" type="sibTrans" cxnId="{51FBFE94-AC66-4E61-86F8-7451E055D97E}">
      <dgm:prSet/>
      <dgm:spPr/>
      <dgm:t>
        <a:bodyPr/>
        <a:lstStyle/>
        <a:p>
          <a:endParaRPr lang="en-US"/>
        </a:p>
      </dgm:t>
    </dgm:pt>
    <dgm:pt modelId="{D4C6E71B-EEC8-4971-9EC5-AEEFEA306163}">
      <dgm:prSet/>
      <dgm:spPr/>
      <dgm:t>
        <a:bodyPr/>
        <a:lstStyle/>
        <a:p>
          <a:pPr rtl="0"/>
          <a:r>
            <a:rPr lang="en-US" dirty="0" smtClean="0"/>
            <a:t>Personal</a:t>
          </a:r>
          <a:r>
            <a:rPr lang="en-US" baseline="0" dirty="0" smtClean="0"/>
            <a:t> Leave</a:t>
          </a:r>
          <a:endParaRPr lang="en-US" dirty="0"/>
        </a:p>
      </dgm:t>
    </dgm:pt>
    <dgm:pt modelId="{82258BA3-82C8-471B-92EE-DA929E0019D2}" type="parTrans" cxnId="{6E18A633-97DA-48E0-AE8B-F2AB98275193}">
      <dgm:prSet/>
      <dgm:spPr/>
      <dgm:t>
        <a:bodyPr/>
        <a:lstStyle/>
        <a:p>
          <a:endParaRPr lang="en-US"/>
        </a:p>
      </dgm:t>
    </dgm:pt>
    <dgm:pt modelId="{8FE59567-8EBF-4A98-AAD9-2BB33EECB85B}" type="sibTrans" cxnId="{6E18A633-97DA-48E0-AE8B-F2AB98275193}">
      <dgm:prSet/>
      <dgm:spPr/>
      <dgm:t>
        <a:bodyPr/>
        <a:lstStyle/>
        <a:p>
          <a:endParaRPr lang="en-US"/>
        </a:p>
      </dgm:t>
    </dgm:pt>
    <dgm:pt modelId="{71D5CCA6-AF1A-468A-A6B0-38682E070772}">
      <dgm:prSet/>
      <dgm:spPr/>
      <dgm:t>
        <a:bodyPr/>
        <a:lstStyle/>
        <a:p>
          <a:pPr rtl="0"/>
          <a:r>
            <a:rPr lang="en-US" dirty="0" smtClean="0"/>
            <a:t>No Accumulation of Balance from Year to Year</a:t>
          </a:r>
          <a:endParaRPr lang="en-US" dirty="0"/>
        </a:p>
      </dgm:t>
    </dgm:pt>
    <dgm:pt modelId="{E1DA9DF5-1E40-489B-9796-9F4F6EFBEE37}" type="parTrans" cxnId="{4C64C757-0749-404A-BBB4-27FBBDA50F06}">
      <dgm:prSet/>
      <dgm:spPr/>
      <dgm:t>
        <a:bodyPr/>
        <a:lstStyle/>
        <a:p>
          <a:endParaRPr lang="en-US"/>
        </a:p>
      </dgm:t>
    </dgm:pt>
    <dgm:pt modelId="{C53B8723-838F-415B-9E82-B1756D458B9E}" type="sibTrans" cxnId="{4C64C757-0749-404A-BBB4-27FBBDA50F06}">
      <dgm:prSet/>
      <dgm:spPr/>
      <dgm:t>
        <a:bodyPr/>
        <a:lstStyle/>
        <a:p>
          <a:endParaRPr lang="en-US"/>
        </a:p>
      </dgm:t>
    </dgm:pt>
    <dgm:pt modelId="{D10B3912-8B7C-4F90-852E-0274362E9754}">
      <dgm:prSet/>
      <dgm:spPr/>
      <dgm:t>
        <a:bodyPr/>
        <a:lstStyle/>
        <a:p>
          <a:pPr rtl="0"/>
          <a:r>
            <a:rPr lang="en-US" dirty="0" smtClean="0"/>
            <a:t>3 Days Allowed annually</a:t>
          </a:r>
          <a:endParaRPr lang="en-US" dirty="0"/>
        </a:p>
      </dgm:t>
    </dgm:pt>
    <dgm:pt modelId="{8F109E2E-F031-4F14-82FA-74789FA53123}" type="parTrans" cxnId="{88B7310F-18FF-40E7-A6E7-C7FEAC4AE440}">
      <dgm:prSet/>
      <dgm:spPr/>
      <dgm:t>
        <a:bodyPr/>
        <a:lstStyle/>
        <a:p>
          <a:endParaRPr lang="en-US"/>
        </a:p>
      </dgm:t>
    </dgm:pt>
    <dgm:pt modelId="{4D690E01-FFCF-4816-A511-E9022D93D1D1}" type="sibTrans" cxnId="{88B7310F-18FF-40E7-A6E7-C7FEAC4AE440}">
      <dgm:prSet/>
      <dgm:spPr/>
      <dgm:t>
        <a:bodyPr/>
        <a:lstStyle/>
        <a:p>
          <a:endParaRPr lang="en-US"/>
        </a:p>
      </dgm:t>
    </dgm:pt>
    <dgm:pt modelId="{32878795-2B63-48C5-910C-248042FFD418}">
      <dgm:prSet/>
      <dgm:spPr/>
      <dgm:t>
        <a:bodyPr/>
        <a:lstStyle/>
        <a:p>
          <a:pPr rtl="0"/>
          <a:r>
            <a:rPr lang="en-US" dirty="0" smtClean="0"/>
            <a:t>Days are deducted from Sick Leave Balance</a:t>
          </a:r>
          <a:endParaRPr lang="en-US" dirty="0"/>
        </a:p>
      </dgm:t>
    </dgm:pt>
    <dgm:pt modelId="{DFEDF904-4F1B-4979-84E4-6F5106E2DFAB}" type="parTrans" cxnId="{7AA4E217-D859-40C1-BF62-90C0BDE4A8EC}">
      <dgm:prSet/>
      <dgm:spPr/>
      <dgm:t>
        <a:bodyPr/>
        <a:lstStyle/>
        <a:p>
          <a:endParaRPr lang="en-US"/>
        </a:p>
      </dgm:t>
    </dgm:pt>
    <dgm:pt modelId="{537E46AE-0395-47D1-A478-52714CFE6111}" type="sibTrans" cxnId="{7AA4E217-D859-40C1-BF62-90C0BDE4A8EC}">
      <dgm:prSet/>
      <dgm:spPr/>
      <dgm:t>
        <a:bodyPr/>
        <a:lstStyle/>
        <a:p>
          <a:endParaRPr lang="en-US"/>
        </a:p>
      </dgm:t>
    </dgm:pt>
    <dgm:pt modelId="{83D6EC9A-5358-4FD1-B4E3-62F667828A85}">
      <dgm:prSet/>
      <dgm:spPr/>
      <dgm:t>
        <a:bodyPr/>
        <a:lstStyle/>
        <a:p>
          <a:pPr algn="l" rtl="0"/>
          <a:r>
            <a:rPr lang="en-US" dirty="0" smtClean="0"/>
            <a:t>Working 7.5 hours/day</a:t>
          </a:r>
          <a:endParaRPr lang="en-US" dirty="0"/>
        </a:p>
      </dgm:t>
    </dgm:pt>
    <dgm:pt modelId="{D015BFB7-CDBA-4E86-ABD1-07A528B4C08B}" type="parTrans" cxnId="{0CFE60E8-09EC-4BAC-BEFD-16F5D84329B3}">
      <dgm:prSet/>
      <dgm:spPr/>
      <dgm:t>
        <a:bodyPr/>
        <a:lstStyle/>
        <a:p>
          <a:endParaRPr lang="en-US"/>
        </a:p>
      </dgm:t>
    </dgm:pt>
    <dgm:pt modelId="{5EAD2040-965C-46E7-BBE0-8FD476795838}" type="sibTrans" cxnId="{0CFE60E8-09EC-4BAC-BEFD-16F5D84329B3}">
      <dgm:prSet/>
      <dgm:spPr/>
      <dgm:t>
        <a:bodyPr/>
        <a:lstStyle/>
        <a:p>
          <a:endParaRPr lang="en-US"/>
        </a:p>
      </dgm:t>
    </dgm:pt>
    <dgm:pt modelId="{EFFA0E3B-4BC2-4B79-80CA-E3ECF60E67B6}">
      <dgm:prSet/>
      <dgm:spPr/>
      <dgm:t>
        <a:bodyPr/>
        <a:lstStyle/>
        <a:p>
          <a:pPr algn="l" rtl="0"/>
          <a:r>
            <a:rPr lang="en-US" dirty="0" smtClean="0"/>
            <a:t>Working 5.5 hours/day</a:t>
          </a:r>
          <a:endParaRPr lang="en-US" dirty="0"/>
        </a:p>
      </dgm:t>
    </dgm:pt>
    <dgm:pt modelId="{EBDFDCF9-ED2A-408C-8E48-4774BC2CE879}" type="parTrans" cxnId="{8E9B80DF-1AF2-4D8A-9C26-9C2D9F223D31}">
      <dgm:prSet/>
      <dgm:spPr/>
      <dgm:t>
        <a:bodyPr/>
        <a:lstStyle/>
        <a:p>
          <a:endParaRPr lang="en-US"/>
        </a:p>
      </dgm:t>
    </dgm:pt>
    <dgm:pt modelId="{2D160DBE-DC37-4CF0-9659-1EE47C91617C}" type="sibTrans" cxnId="{8E9B80DF-1AF2-4D8A-9C26-9C2D9F223D31}">
      <dgm:prSet/>
      <dgm:spPr/>
      <dgm:t>
        <a:bodyPr/>
        <a:lstStyle/>
        <a:p>
          <a:endParaRPr lang="en-US"/>
        </a:p>
      </dgm:t>
    </dgm:pt>
    <dgm:pt modelId="{0D1EEFFA-940F-4451-AD54-64EBF2C6E977}">
      <dgm:prSet/>
      <dgm:spPr/>
      <dgm:t>
        <a:bodyPr/>
        <a:lstStyle/>
        <a:p>
          <a:pPr algn="l" rtl="0"/>
          <a:r>
            <a:rPr lang="en-US" dirty="0" smtClean="0"/>
            <a:t>Working 5.0 hours/day</a:t>
          </a:r>
          <a:endParaRPr lang="en-US" dirty="0"/>
        </a:p>
      </dgm:t>
    </dgm:pt>
    <dgm:pt modelId="{FE7B55B2-FFBC-4481-AC23-7173EC05A9ED}" type="parTrans" cxnId="{AA642184-762C-410C-9AB7-D88A937644F0}">
      <dgm:prSet/>
      <dgm:spPr/>
      <dgm:t>
        <a:bodyPr/>
        <a:lstStyle/>
        <a:p>
          <a:endParaRPr lang="en-US"/>
        </a:p>
      </dgm:t>
    </dgm:pt>
    <dgm:pt modelId="{D21004A1-9FE0-4E08-BF85-D42375A6C3B2}" type="sibTrans" cxnId="{AA642184-762C-410C-9AB7-D88A937644F0}">
      <dgm:prSet/>
      <dgm:spPr/>
      <dgm:t>
        <a:bodyPr/>
        <a:lstStyle/>
        <a:p>
          <a:endParaRPr lang="en-US"/>
        </a:p>
      </dgm:t>
    </dgm:pt>
    <dgm:pt modelId="{0F1F32ED-CD27-4B74-8C28-641E008436F0}">
      <dgm:prSet/>
      <dgm:spPr/>
      <dgm:t>
        <a:bodyPr/>
        <a:lstStyle/>
        <a:p>
          <a:pPr rtl="0"/>
          <a:r>
            <a:rPr lang="en-US" dirty="0" smtClean="0"/>
            <a:t>4.6875 hours earned every pay period </a:t>
          </a:r>
          <a:endParaRPr lang="en-US" dirty="0"/>
        </a:p>
      </dgm:t>
    </dgm:pt>
    <dgm:pt modelId="{A8A6F15C-16D2-4C95-919F-7AEF3EFA3D2C}" type="parTrans" cxnId="{5B2B5C45-CD48-4361-8F3E-0681484BBCC6}">
      <dgm:prSet/>
      <dgm:spPr/>
      <dgm:t>
        <a:bodyPr/>
        <a:lstStyle/>
        <a:p>
          <a:endParaRPr lang="en-US"/>
        </a:p>
      </dgm:t>
    </dgm:pt>
    <dgm:pt modelId="{45B1B3F2-72EB-497A-97DB-0D3931332C92}" type="sibTrans" cxnId="{5B2B5C45-CD48-4361-8F3E-0681484BBCC6}">
      <dgm:prSet/>
      <dgm:spPr/>
      <dgm:t>
        <a:bodyPr/>
        <a:lstStyle/>
        <a:p>
          <a:endParaRPr lang="en-US"/>
        </a:p>
      </dgm:t>
    </dgm:pt>
    <dgm:pt modelId="{8300F552-4A8E-484E-A02B-1184C25B9CB5}">
      <dgm:prSet/>
      <dgm:spPr/>
      <dgm:t>
        <a:bodyPr/>
        <a:lstStyle/>
        <a:p>
          <a:pPr rtl="0"/>
          <a:r>
            <a:rPr lang="en-US" b="1" dirty="0" smtClean="0"/>
            <a:t>Annual Work Schedule</a:t>
          </a:r>
          <a:endParaRPr lang="en-US" b="1" dirty="0"/>
        </a:p>
      </dgm:t>
    </dgm:pt>
    <dgm:pt modelId="{96DE81A4-7537-4BE7-9CDA-86633D043FE2}" type="parTrans" cxnId="{CB209044-D6B9-4D00-95A0-04A213E3F1C4}">
      <dgm:prSet/>
      <dgm:spPr/>
      <dgm:t>
        <a:bodyPr/>
        <a:lstStyle/>
        <a:p>
          <a:endParaRPr lang="en-US"/>
        </a:p>
      </dgm:t>
    </dgm:pt>
    <dgm:pt modelId="{D0BF928B-D743-4C67-B7F1-59B878E77C6C}" type="sibTrans" cxnId="{CB209044-D6B9-4D00-95A0-04A213E3F1C4}">
      <dgm:prSet/>
      <dgm:spPr/>
      <dgm:t>
        <a:bodyPr/>
        <a:lstStyle/>
        <a:p>
          <a:endParaRPr lang="en-US"/>
        </a:p>
      </dgm:t>
    </dgm:pt>
    <dgm:pt modelId="{E287C525-CE6A-45E1-A859-AD35FB570184}">
      <dgm:prSet/>
      <dgm:spPr/>
      <dgm:t>
        <a:bodyPr/>
        <a:lstStyle/>
        <a:p>
          <a:pPr rtl="0"/>
          <a:r>
            <a:rPr lang="en-US" b="1" dirty="0" smtClean="0"/>
            <a:t>231 Day Work Schedule</a:t>
          </a:r>
          <a:endParaRPr lang="en-US" b="1" dirty="0"/>
        </a:p>
      </dgm:t>
    </dgm:pt>
    <dgm:pt modelId="{5B421444-75F5-4874-8614-90DAB0FBF3E8}" type="parTrans" cxnId="{2B4129AE-333F-42BC-A0F9-79F3D9006F7D}">
      <dgm:prSet/>
      <dgm:spPr/>
      <dgm:t>
        <a:bodyPr/>
        <a:lstStyle/>
        <a:p>
          <a:endParaRPr lang="en-US"/>
        </a:p>
      </dgm:t>
    </dgm:pt>
    <dgm:pt modelId="{1F99F337-E8C7-43E8-BF0E-9423109FCA50}" type="sibTrans" cxnId="{2B4129AE-333F-42BC-A0F9-79F3D9006F7D}">
      <dgm:prSet/>
      <dgm:spPr/>
      <dgm:t>
        <a:bodyPr/>
        <a:lstStyle/>
        <a:p>
          <a:endParaRPr lang="en-US"/>
        </a:p>
      </dgm:t>
    </dgm:pt>
    <dgm:pt modelId="{65F06629-91D1-4860-A632-779E5F614939}">
      <dgm:prSet/>
      <dgm:spPr/>
      <dgm:t>
        <a:bodyPr/>
        <a:lstStyle/>
        <a:p>
          <a:pPr rtl="0"/>
          <a:r>
            <a:rPr lang="en-US" b="1" dirty="0" smtClean="0"/>
            <a:t>211 Day Work Schedule</a:t>
          </a:r>
          <a:endParaRPr lang="en-US" b="1" dirty="0"/>
        </a:p>
      </dgm:t>
    </dgm:pt>
    <dgm:pt modelId="{0B25400E-42B2-4C02-89E7-05388B3EA6BE}" type="parTrans" cxnId="{D599BFA2-3365-4182-98D1-F6841589E91A}">
      <dgm:prSet/>
      <dgm:spPr/>
      <dgm:t>
        <a:bodyPr/>
        <a:lstStyle/>
        <a:p>
          <a:endParaRPr lang="en-US"/>
        </a:p>
      </dgm:t>
    </dgm:pt>
    <dgm:pt modelId="{0DECB67D-C952-46AA-8040-98058A7E371F}" type="sibTrans" cxnId="{D599BFA2-3365-4182-98D1-F6841589E91A}">
      <dgm:prSet/>
      <dgm:spPr/>
      <dgm:t>
        <a:bodyPr/>
        <a:lstStyle/>
        <a:p>
          <a:endParaRPr lang="en-US"/>
        </a:p>
      </dgm:t>
    </dgm:pt>
    <dgm:pt modelId="{39CF2415-E3A7-415A-B91F-753FDB415A7B}">
      <dgm:prSet/>
      <dgm:spPr/>
      <dgm:t>
        <a:bodyPr/>
        <a:lstStyle/>
        <a:p>
          <a:pPr rtl="0"/>
          <a:r>
            <a:rPr lang="en-US" dirty="0" smtClean="0"/>
            <a:t>13.75 days annually</a:t>
          </a:r>
          <a:endParaRPr lang="en-US" dirty="0"/>
        </a:p>
      </dgm:t>
    </dgm:pt>
    <dgm:pt modelId="{A7151BF7-707A-4D4D-87A9-1806DD40C2BD}" type="parTrans" cxnId="{A01BCFDF-B37B-4B41-9D44-3393A95F2B5D}">
      <dgm:prSet/>
      <dgm:spPr/>
      <dgm:t>
        <a:bodyPr/>
        <a:lstStyle/>
        <a:p>
          <a:endParaRPr lang="en-US"/>
        </a:p>
      </dgm:t>
    </dgm:pt>
    <dgm:pt modelId="{63E177CB-B63A-47CD-8B1B-79EAC9BA7329}" type="sibTrans" cxnId="{A01BCFDF-B37B-4B41-9D44-3393A95F2B5D}">
      <dgm:prSet/>
      <dgm:spPr/>
      <dgm:t>
        <a:bodyPr/>
        <a:lstStyle/>
        <a:p>
          <a:endParaRPr lang="en-US"/>
        </a:p>
      </dgm:t>
    </dgm:pt>
    <dgm:pt modelId="{DB76F512-2BEF-4D40-81AB-1928DB1215FF}">
      <dgm:prSet/>
      <dgm:spPr/>
      <dgm:t>
        <a:bodyPr/>
        <a:lstStyle/>
        <a:p>
          <a:pPr rtl="0"/>
          <a:r>
            <a:rPr lang="en-US" dirty="0" smtClean="0"/>
            <a:t>4.6875 hours earned with 8/31 paycheck through 7/15 paycheck</a:t>
          </a:r>
          <a:endParaRPr lang="en-US" dirty="0"/>
        </a:p>
      </dgm:t>
    </dgm:pt>
    <dgm:pt modelId="{3BEC5FC1-F15F-4051-949D-D776C3059F13}" type="parTrans" cxnId="{0392B733-061B-4854-BC59-F3828F139112}">
      <dgm:prSet/>
      <dgm:spPr/>
      <dgm:t>
        <a:bodyPr/>
        <a:lstStyle/>
        <a:p>
          <a:endParaRPr lang="en-US"/>
        </a:p>
      </dgm:t>
    </dgm:pt>
    <dgm:pt modelId="{5F1AF806-DBE3-4C13-A509-921138D90E73}" type="sibTrans" cxnId="{0392B733-061B-4854-BC59-F3828F139112}">
      <dgm:prSet/>
      <dgm:spPr/>
      <dgm:t>
        <a:bodyPr/>
        <a:lstStyle/>
        <a:p>
          <a:endParaRPr lang="en-US"/>
        </a:p>
      </dgm:t>
    </dgm:pt>
    <dgm:pt modelId="{5AF3C0D4-7501-4B7B-BAF7-1C4AB2349C87}">
      <dgm:prSet/>
      <dgm:spPr/>
      <dgm:t>
        <a:bodyPr/>
        <a:lstStyle/>
        <a:p>
          <a:pPr rtl="0"/>
          <a:r>
            <a:rPr lang="en-US" dirty="0" smtClean="0"/>
            <a:t>4.875 hours earned with 8/31 paycheck through 6/15 paycheck</a:t>
          </a:r>
          <a:endParaRPr lang="en-US" dirty="0"/>
        </a:p>
      </dgm:t>
    </dgm:pt>
    <dgm:pt modelId="{657D0671-8F57-40AC-A5FA-2F5EF4FE1C32}" type="parTrans" cxnId="{F104909F-FFF7-4C8B-9BA8-CA64FC9D38B2}">
      <dgm:prSet/>
      <dgm:spPr/>
      <dgm:t>
        <a:bodyPr/>
        <a:lstStyle/>
        <a:p>
          <a:endParaRPr lang="en-US"/>
        </a:p>
      </dgm:t>
    </dgm:pt>
    <dgm:pt modelId="{36B8482C-E511-4B16-B575-BF14F9B94862}" type="sibTrans" cxnId="{F104909F-FFF7-4C8B-9BA8-CA64FC9D38B2}">
      <dgm:prSet/>
      <dgm:spPr/>
      <dgm:t>
        <a:bodyPr/>
        <a:lstStyle/>
        <a:p>
          <a:endParaRPr lang="en-US"/>
        </a:p>
      </dgm:t>
    </dgm:pt>
    <dgm:pt modelId="{87D13838-F64B-4D6B-8F42-225CC016DD6C}">
      <dgm:prSet/>
      <dgm:spPr/>
      <dgm:t>
        <a:bodyPr/>
        <a:lstStyle/>
        <a:p>
          <a:pPr rtl="0"/>
          <a:r>
            <a:rPr lang="en-US" dirty="0" smtClean="0"/>
            <a:t>12.5 days earned annually</a:t>
          </a:r>
          <a:endParaRPr lang="en-US" dirty="0"/>
        </a:p>
      </dgm:t>
    </dgm:pt>
    <dgm:pt modelId="{06B5C0A3-4E8B-4177-AFAB-59844E99EB09}" type="parTrans" cxnId="{ECB79220-BAB7-4ADA-9444-7A89A67D3CE1}">
      <dgm:prSet/>
      <dgm:spPr/>
      <dgm:t>
        <a:bodyPr/>
        <a:lstStyle/>
        <a:p>
          <a:endParaRPr lang="en-US"/>
        </a:p>
      </dgm:t>
    </dgm:pt>
    <dgm:pt modelId="{05205413-8E6F-45FB-9220-455D16693530}" type="sibTrans" cxnId="{ECB79220-BAB7-4ADA-9444-7A89A67D3CE1}">
      <dgm:prSet/>
      <dgm:spPr/>
      <dgm:t>
        <a:bodyPr/>
        <a:lstStyle/>
        <a:p>
          <a:endParaRPr lang="en-US"/>
        </a:p>
      </dgm:t>
    </dgm:pt>
    <dgm:pt modelId="{D6CBFFDC-4DFC-4804-A992-38BDF0AED461}">
      <dgm:prSet/>
      <dgm:spPr/>
      <dgm:t>
        <a:bodyPr/>
        <a:lstStyle/>
        <a:p>
          <a:pPr rtl="0"/>
          <a:r>
            <a:rPr lang="en-US" dirty="0" smtClean="0"/>
            <a:t>4.6875 hours earned with 8/31 paycheck through 6/15 paycheck</a:t>
          </a:r>
          <a:endParaRPr lang="en-US" dirty="0"/>
        </a:p>
      </dgm:t>
    </dgm:pt>
    <dgm:pt modelId="{D25B3E77-18C7-41E7-A717-77B5F2454A56}" type="parTrans" cxnId="{48599CEA-50FB-4728-A3D7-5AEA935D07D5}">
      <dgm:prSet/>
      <dgm:spPr/>
      <dgm:t>
        <a:bodyPr/>
        <a:lstStyle/>
        <a:p>
          <a:endParaRPr lang="en-US"/>
        </a:p>
      </dgm:t>
    </dgm:pt>
    <dgm:pt modelId="{61F7D6BC-09D5-42FD-AB7A-F75AD9EB87D9}" type="sibTrans" cxnId="{48599CEA-50FB-4728-A3D7-5AEA935D07D5}">
      <dgm:prSet/>
      <dgm:spPr/>
      <dgm:t>
        <a:bodyPr/>
        <a:lstStyle/>
        <a:p>
          <a:endParaRPr lang="en-US"/>
        </a:p>
      </dgm:t>
    </dgm:pt>
    <dgm:pt modelId="{C2316D75-B807-47CA-A907-517E19851EA5}">
      <dgm:prSet/>
      <dgm:spPr/>
      <dgm:t>
        <a:bodyPr/>
        <a:lstStyle/>
        <a:p>
          <a:pPr algn="ctr" rtl="0"/>
          <a:r>
            <a:rPr lang="en-US" b="1" dirty="0" smtClean="0"/>
            <a:t>201 Day Work Schedule</a:t>
          </a:r>
          <a:endParaRPr lang="en-US" b="1" dirty="0"/>
        </a:p>
      </dgm:t>
    </dgm:pt>
    <dgm:pt modelId="{7D627E97-AD38-46D8-A868-1E53637E4B2D}" type="parTrans" cxnId="{F433AA6E-3724-4940-B96C-88B5314C16A9}">
      <dgm:prSet/>
      <dgm:spPr/>
      <dgm:t>
        <a:bodyPr/>
        <a:lstStyle/>
        <a:p>
          <a:endParaRPr lang="en-US"/>
        </a:p>
      </dgm:t>
    </dgm:pt>
    <dgm:pt modelId="{2A1BEA5F-DB63-40E4-B48C-BD0FD82C3029}" type="sibTrans" cxnId="{F433AA6E-3724-4940-B96C-88B5314C16A9}">
      <dgm:prSet/>
      <dgm:spPr/>
      <dgm:t>
        <a:bodyPr/>
        <a:lstStyle/>
        <a:p>
          <a:endParaRPr lang="en-US"/>
        </a:p>
      </dgm:t>
    </dgm:pt>
    <dgm:pt modelId="{4757C1B9-16D8-43D0-87AB-1E036E5F8270}">
      <dgm:prSet/>
      <dgm:spPr/>
      <dgm:t>
        <a:bodyPr/>
        <a:lstStyle/>
        <a:p>
          <a:pPr rtl="0"/>
          <a:r>
            <a:rPr lang="en-US" dirty="0" smtClean="0"/>
            <a:t>Annual Leave for Annual Work Schedule</a:t>
          </a:r>
          <a:endParaRPr lang="en-US" dirty="0"/>
        </a:p>
      </dgm:t>
    </dgm:pt>
    <dgm:pt modelId="{58C46434-6167-4FC9-A7C2-A3088A5EF57A}" type="parTrans" cxnId="{E95A35D3-A60F-4258-AF03-DE949299A593}">
      <dgm:prSet/>
      <dgm:spPr/>
      <dgm:t>
        <a:bodyPr/>
        <a:lstStyle/>
        <a:p>
          <a:endParaRPr lang="en-US"/>
        </a:p>
      </dgm:t>
    </dgm:pt>
    <dgm:pt modelId="{83562B3D-8A40-4E49-AD84-429945ECD4FF}" type="sibTrans" cxnId="{E95A35D3-A60F-4258-AF03-DE949299A593}">
      <dgm:prSet/>
      <dgm:spPr/>
      <dgm:t>
        <a:bodyPr/>
        <a:lstStyle/>
        <a:p>
          <a:endParaRPr lang="en-US"/>
        </a:p>
      </dgm:t>
    </dgm:pt>
    <dgm:pt modelId="{7F451BBA-7F67-4976-B9CE-A63FD59D9FBD}">
      <dgm:prSet/>
      <dgm:spPr/>
      <dgm:t>
        <a:bodyPr/>
        <a:lstStyle/>
        <a:p>
          <a:pPr rtl="0"/>
          <a:r>
            <a:rPr lang="en-US" dirty="0" smtClean="0"/>
            <a:t>0 – 9 Years of Service</a:t>
          </a:r>
          <a:endParaRPr lang="en-US" dirty="0"/>
        </a:p>
      </dgm:t>
    </dgm:pt>
    <dgm:pt modelId="{C42F290A-2F0A-4C25-97F8-7376C2E52B16}" type="parTrans" cxnId="{33A100A2-C2F3-4380-B2EA-2D6B6C3EBF29}">
      <dgm:prSet/>
      <dgm:spPr/>
      <dgm:t>
        <a:bodyPr/>
        <a:lstStyle/>
        <a:p>
          <a:endParaRPr lang="en-US"/>
        </a:p>
      </dgm:t>
    </dgm:pt>
    <dgm:pt modelId="{1A9E06F5-1B30-462B-9ED6-AD0F086A15DA}" type="sibTrans" cxnId="{33A100A2-C2F3-4380-B2EA-2D6B6C3EBF29}">
      <dgm:prSet/>
      <dgm:spPr/>
      <dgm:t>
        <a:bodyPr/>
        <a:lstStyle/>
        <a:p>
          <a:endParaRPr lang="en-US"/>
        </a:p>
      </dgm:t>
    </dgm:pt>
    <dgm:pt modelId="{1E914C0D-7E08-4FF3-A450-B3A99A96A46A}">
      <dgm:prSet/>
      <dgm:spPr/>
      <dgm:t>
        <a:bodyPr/>
        <a:lstStyle/>
        <a:p>
          <a:pPr rtl="0"/>
          <a:r>
            <a:rPr lang="en-US" dirty="0" smtClean="0"/>
            <a:t>Earned based on Years of Service</a:t>
          </a:r>
          <a:endParaRPr lang="en-US" dirty="0"/>
        </a:p>
      </dgm:t>
    </dgm:pt>
    <dgm:pt modelId="{61DC8055-7881-40C7-A392-04AEC649F1BE}" type="parTrans" cxnId="{B8E53596-1521-4EC8-8075-A939EA4877BB}">
      <dgm:prSet/>
      <dgm:spPr/>
      <dgm:t>
        <a:bodyPr/>
        <a:lstStyle/>
        <a:p>
          <a:endParaRPr lang="en-US"/>
        </a:p>
      </dgm:t>
    </dgm:pt>
    <dgm:pt modelId="{1408C822-63E8-44E0-AB3A-3522CA1D3006}" type="sibTrans" cxnId="{B8E53596-1521-4EC8-8075-A939EA4877BB}">
      <dgm:prSet/>
      <dgm:spPr/>
      <dgm:t>
        <a:bodyPr/>
        <a:lstStyle/>
        <a:p>
          <a:endParaRPr lang="en-US"/>
        </a:p>
      </dgm:t>
    </dgm:pt>
    <dgm:pt modelId="{5A4EB33F-88C5-4FA2-8315-E2A871129D15}">
      <dgm:prSet/>
      <dgm:spPr/>
      <dgm:t>
        <a:bodyPr/>
        <a:lstStyle/>
        <a:p>
          <a:pPr rtl="0"/>
          <a:r>
            <a:rPr lang="en-US" dirty="0" smtClean="0"/>
            <a:t>10-19 Years of Service</a:t>
          </a:r>
          <a:endParaRPr lang="en-US" dirty="0"/>
        </a:p>
      </dgm:t>
    </dgm:pt>
    <dgm:pt modelId="{D5EC70DB-246A-4AE7-B818-CBF83DC4FE8E}" type="parTrans" cxnId="{4DDBF37E-CBD1-4424-92D0-693B7ABAF2F2}">
      <dgm:prSet/>
      <dgm:spPr/>
      <dgm:t>
        <a:bodyPr/>
        <a:lstStyle/>
        <a:p>
          <a:endParaRPr lang="en-US"/>
        </a:p>
      </dgm:t>
    </dgm:pt>
    <dgm:pt modelId="{B07D0734-1010-4B68-BBD0-26EAEEC10FF1}" type="sibTrans" cxnId="{4DDBF37E-CBD1-4424-92D0-693B7ABAF2F2}">
      <dgm:prSet/>
      <dgm:spPr/>
      <dgm:t>
        <a:bodyPr/>
        <a:lstStyle/>
        <a:p>
          <a:endParaRPr lang="en-US"/>
        </a:p>
      </dgm:t>
    </dgm:pt>
    <dgm:pt modelId="{A591C927-CF11-4A2E-BA14-97B3DFD7A9C1}">
      <dgm:prSet/>
      <dgm:spPr/>
      <dgm:t>
        <a:bodyPr/>
        <a:lstStyle/>
        <a:p>
          <a:pPr rtl="0"/>
          <a:r>
            <a:rPr lang="en-US" dirty="0" smtClean="0"/>
            <a:t>13.0 days earned annually</a:t>
          </a:r>
          <a:endParaRPr lang="en-US" dirty="0"/>
        </a:p>
      </dgm:t>
    </dgm:pt>
    <dgm:pt modelId="{C6FB4362-6D48-4D19-BD27-83D628DC9765}" type="sibTrans" cxnId="{B7D96465-F151-474A-9C32-95A0DB64CEA4}">
      <dgm:prSet/>
      <dgm:spPr/>
      <dgm:t>
        <a:bodyPr/>
        <a:lstStyle/>
        <a:p>
          <a:endParaRPr lang="en-US"/>
        </a:p>
      </dgm:t>
    </dgm:pt>
    <dgm:pt modelId="{456F6CD5-D9F8-4AA5-8E32-FB267F78582D}" type="parTrans" cxnId="{B7D96465-F151-474A-9C32-95A0DB64CEA4}">
      <dgm:prSet/>
      <dgm:spPr/>
      <dgm:t>
        <a:bodyPr/>
        <a:lstStyle/>
        <a:p>
          <a:endParaRPr lang="en-US"/>
        </a:p>
      </dgm:t>
    </dgm:pt>
    <dgm:pt modelId="{3CB799B0-9A9A-4968-A5D5-89EA567ACB6C}">
      <dgm:prSet/>
      <dgm:spPr/>
      <dgm:t>
        <a:bodyPr/>
        <a:lstStyle/>
        <a:p>
          <a:pPr rtl="0"/>
          <a:r>
            <a:rPr lang="en-US" dirty="0" smtClean="0"/>
            <a:t>15.0 days annually</a:t>
          </a:r>
          <a:endParaRPr lang="en-US" dirty="0"/>
        </a:p>
      </dgm:t>
    </dgm:pt>
    <dgm:pt modelId="{577F1B9B-086C-45B7-A2D5-513E7ABACA8D}" type="parTrans" cxnId="{86C68541-6E10-4E8F-96B4-6480F78CA9BD}">
      <dgm:prSet/>
      <dgm:spPr/>
      <dgm:t>
        <a:bodyPr/>
        <a:lstStyle/>
        <a:p>
          <a:endParaRPr lang="en-US"/>
        </a:p>
      </dgm:t>
    </dgm:pt>
    <dgm:pt modelId="{5D2BC02F-9649-4256-A583-043F0EFCFDE3}" type="sibTrans" cxnId="{86C68541-6E10-4E8F-96B4-6480F78CA9BD}">
      <dgm:prSet/>
      <dgm:spPr/>
      <dgm:t>
        <a:bodyPr/>
        <a:lstStyle/>
        <a:p>
          <a:endParaRPr lang="en-US"/>
        </a:p>
      </dgm:t>
    </dgm:pt>
    <dgm:pt modelId="{D6CCE3BF-4A2D-46B7-BCE6-7E0E01F8A0A3}">
      <dgm:prSet/>
      <dgm:spPr/>
      <dgm:t>
        <a:bodyPr/>
        <a:lstStyle/>
        <a:p>
          <a:pPr algn="l" rtl="0"/>
          <a:endParaRPr lang="en-US" dirty="0"/>
        </a:p>
      </dgm:t>
    </dgm:pt>
    <dgm:pt modelId="{E4530856-2B75-46C3-8867-3D0675033B8D}" type="parTrans" cxnId="{C2AFB3E2-64FD-40C0-B7D0-CF932DC5E2A4}">
      <dgm:prSet/>
      <dgm:spPr/>
      <dgm:t>
        <a:bodyPr/>
        <a:lstStyle/>
        <a:p>
          <a:endParaRPr lang="en-US"/>
        </a:p>
      </dgm:t>
    </dgm:pt>
    <dgm:pt modelId="{36581E0A-7CE0-4944-B346-793A120C3DA1}" type="sibTrans" cxnId="{C2AFB3E2-64FD-40C0-B7D0-CF932DC5E2A4}">
      <dgm:prSet/>
      <dgm:spPr/>
      <dgm:t>
        <a:bodyPr/>
        <a:lstStyle/>
        <a:p>
          <a:endParaRPr lang="en-US"/>
        </a:p>
      </dgm:t>
    </dgm:pt>
    <dgm:pt modelId="{49DD6011-E5A8-4A90-A739-6F808985F9F9}">
      <dgm:prSet/>
      <dgm:spPr/>
      <dgm:t>
        <a:bodyPr/>
        <a:lstStyle/>
        <a:p>
          <a:pPr algn="l" rtl="0"/>
          <a:endParaRPr lang="en-US" dirty="0"/>
        </a:p>
      </dgm:t>
    </dgm:pt>
    <dgm:pt modelId="{FC71DE73-4095-41C4-BD6E-4CFCADF8BF94}" type="parTrans" cxnId="{99151ABE-3DE4-47F2-8988-AE2F7BFF29B7}">
      <dgm:prSet/>
      <dgm:spPr/>
      <dgm:t>
        <a:bodyPr/>
        <a:lstStyle/>
        <a:p>
          <a:endParaRPr lang="en-US"/>
        </a:p>
      </dgm:t>
    </dgm:pt>
    <dgm:pt modelId="{096F1684-4E76-4C4D-996A-25CD39A2DEBB}" type="sibTrans" cxnId="{99151ABE-3DE4-47F2-8988-AE2F7BFF29B7}">
      <dgm:prSet/>
      <dgm:spPr/>
      <dgm:t>
        <a:bodyPr/>
        <a:lstStyle/>
        <a:p>
          <a:endParaRPr lang="en-US"/>
        </a:p>
      </dgm:t>
    </dgm:pt>
    <dgm:pt modelId="{AA6A180C-0006-4AEB-9B04-82117DBFC49A}">
      <dgm:prSet/>
      <dgm:spPr/>
      <dgm:t>
        <a:bodyPr/>
        <a:lstStyle/>
        <a:p>
          <a:pPr algn="l" rtl="0"/>
          <a:r>
            <a:rPr lang="en-US" dirty="0" smtClean="0"/>
            <a:t>3.4375 hours earned with 8/31 paycheck through 6/15 paycheck</a:t>
          </a:r>
          <a:endParaRPr lang="en-US" dirty="0"/>
        </a:p>
      </dgm:t>
    </dgm:pt>
    <dgm:pt modelId="{0E9DC343-96BA-4D06-B8E9-1B9B78700C12}" type="parTrans" cxnId="{FD6DA40C-DF80-4104-B9DC-62902C992943}">
      <dgm:prSet/>
      <dgm:spPr/>
      <dgm:t>
        <a:bodyPr/>
        <a:lstStyle/>
        <a:p>
          <a:endParaRPr lang="en-US"/>
        </a:p>
      </dgm:t>
    </dgm:pt>
    <dgm:pt modelId="{B14F0B5B-F373-40F8-A8F4-E3C79F45C5C7}" type="sibTrans" cxnId="{FD6DA40C-DF80-4104-B9DC-62902C992943}">
      <dgm:prSet/>
      <dgm:spPr/>
      <dgm:t>
        <a:bodyPr/>
        <a:lstStyle/>
        <a:p>
          <a:endParaRPr lang="en-US"/>
        </a:p>
      </dgm:t>
    </dgm:pt>
    <dgm:pt modelId="{3E2F3DA3-ECE6-4990-8C65-904783AFCDE3}">
      <dgm:prSet/>
      <dgm:spPr/>
      <dgm:t>
        <a:bodyPr/>
        <a:lstStyle/>
        <a:p>
          <a:pPr algn="l" rtl="0"/>
          <a:endParaRPr lang="en-US" dirty="0"/>
        </a:p>
      </dgm:t>
    </dgm:pt>
    <dgm:pt modelId="{CF2F1A59-FDBD-4744-A067-743D3F47ABA0}" type="parTrans" cxnId="{F11B08FD-775A-4A59-B80E-CD0316245956}">
      <dgm:prSet/>
      <dgm:spPr/>
      <dgm:t>
        <a:bodyPr/>
        <a:lstStyle/>
        <a:p>
          <a:endParaRPr lang="en-US"/>
        </a:p>
      </dgm:t>
    </dgm:pt>
    <dgm:pt modelId="{834230C5-44EB-4896-BC0A-6CF611D3FDB2}" type="sibTrans" cxnId="{F11B08FD-775A-4A59-B80E-CD0316245956}">
      <dgm:prSet/>
      <dgm:spPr/>
      <dgm:t>
        <a:bodyPr/>
        <a:lstStyle/>
        <a:p>
          <a:endParaRPr lang="en-US"/>
        </a:p>
      </dgm:t>
    </dgm:pt>
    <dgm:pt modelId="{CA406C25-7D46-4A8B-9680-EFBA33F268FB}">
      <dgm:prSet/>
      <dgm:spPr/>
      <dgm:t>
        <a:bodyPr/>
        <a:lstStyle/>
        <a:p>
          <a:pPr rtl="0"/>
          <a:endParaRPr lang="en-US" dirty="0"/>
        </a:p>
      </dgm:t>
    </dgm:pt>
    <dgm:pt modelId="{CD7D7261-1E7D-4B7E-AB4F-E7F604224127}" type="parTrans" cxnId="{5F57389E-23C0-4413-BCCA-E4528FDC7066}">
      <dgm:prSet/>
      <dgm:spPr/>
      <dgm:t>
        <a:bodyPr/>
        <a:lstStyle/>
        <a:p>
          <a:endParaRPr lang="en-US"/>
        </a:p>
      </dgm:t>
    </dgm:pt>
    <dgm:pt modelId="{2F091DCE-2FE0-42FC-9C15-A632E1CF0B9E}" type="sibTrans" cxnId="{5F57389E-23C0-4413-BCCA-E4528FDC7066}">
      <dgm:prSet/>
      <dgm:spPr/>
      <dgm:t>
        <a:bodyPr/>
        <a:lstStyle/>
        <a:p>
          <a:endParaRPr lang="en-US"/>
        </a:p>
      </dgm:t>
    </dgm:pt>
    <dgm:pt modelId="{EB5D76C7-1FAA-42D8-91C1-C94C148F3F96}">
      <dgm:prSet/>
      <dgm:spPr/>
      <dgm:t>
        <a:bodyPr/>
        <a:lstStyle/>
        <a:p>
          <a:pPr rtl="0"/>
          <a:endParaRPr lang="en-US" dirty="0"/>
        </a:p>
      </dgm:t>
    </dgm:pt>
    <dgm:pt modelId="{7A5B0562-A361-40A5-B2EC-CD3C97FE99AA}" type="parTrans" cxnId="{DADF81EF-2A60-4A6D-83D2-83614F43EC86}">
      <dgm:prSet/>
      <dgm:spPr/>
      <dgm:t>
        <a:bodyPr/>
        <a:lstStyle/>
        <a:p>
          <a:endParaRPr lang="en-US"/>
        </a:p>
      </dgm:t>
    </dgm:pt>
    <dgm:pt modelId="{3F88E956-D9D9-4037-9AD9-8C214FEE0696}" type="sibTrans" cxnId="{DADF81EF-2A60-4A6D-83D2-83614F43EC86}">
      <dgm:prSet/>
      <dgm:spPr/>
      <dgm:t>
        <a:bodyPr/>
        <a:lstStyle/>
        <a:p>
          <a:endParaRPr lang="en-US"/>
        </a:p>
      </dgm:t>
    </dgm:pt>
    <dgm:pt modelId="{426EAF26-9C7D-4689-8C23-8627C189BA16}">
      <dgm:prSet/>
      <dgm:spPr/>
      <dgm:t>
        <a:bodyPr/>
        <a:lstStyle/>
        <a:p>
          <a:pPr rtl="0"/>
          <a:endParaRPr lang="en-US" dirty="0"/>
        </a:p>
      </dgm:t>
    </dgm:pt>
    <dgm:pt modelId="{AA3707FF-3173-446A-8B5E-4C3FFFAF1667}" type="parTrans" cxnId="{FFC082AB-0289-49C6-934F-50B996502251}">
      <dgm:prSet/>
      <dgm:spPr/>
      <dgm:t>
        <a:bodyPr/>
        <a:lstStyle/>
        <a:p>
          <a:endParaRPr lang="en-US"/>
        </a:p>
      </dgm:t>
    </dgm:pt>
    <dgm:pt modelId="{3EFB90DA-7FF6-49D7-A0F2-823DD3875AC2}" type="sibTrans" cxnId="{FFC082AB-0289-49C6-934F-50B996502251}">
      <dgm:prSet/>
      <dgm:spPr/>
      <dgm:t>
        <a:bodyPr/>
        <a:lstStyle/>
        <a:p>
          <a:endParaRPr lang="en-US"/>
        </a:p>
      </dgm:t>
    </dgm:pt>
    <dgm:pt modelId="{EE177097-F08C-4FC2-9FCD-7FDE2A88BA74}">
      <dgm:prSet/>
      <dgm:spPr/>
      <dgm:t>
        <a:bodyPr/>
        <a:lstStyle/>
        <a:p>
          <a:pPr rtl="0"/>
          <a:endParaRPr lang="en-US" dirty="0"/>
        </a:p>
      </dgm:t>
    </dgm:pt>
    <dgm:pt modelId="{75CD611D-189A-4E78-9B05-C41B09692721}" type="parTrans" cxnId="{7D18E1FA-8A43-4E0C-831A-4856D6A3E990}">
      <dgm:prSet/>
      <dgm:spPr/>
      <dgm:t>
        <a:bodyPr/>
        <a:lstStyle/>
        <a:p>
          <a:endParaRPr lang="en-US"/>
        </a:p>
      </dgm:t>
    </dgm:pt>
    <dgm:pt modelId="{6A8373DA-7E57-48F9-BF51-5AE6613593CA}" type="sibTrans" cxnId="{7D18E1FA-8A43-4E0C-831A-4856D6A3E990}">
      <dgm:prSet/>
      <dgm:spPr/>
      <dgm:t>
        <a:bodyPr/>
        <a:lstStyle/>
        <a:p>
          <a:endParaRPr lang="en-US"/>
        </a:p>
      </dgm:t>
    </dgm:pt>
    <dgm:pt modelId="{D97016A2-8F46-4357-AE77-75AB8FFD917B}">
      <dgm:prSet/>
      <dgm:spPr/>
      <dgm:t>
        <a:bodyPr/>
        <a:lstStyle/>
        <a:p>
          <a:pPr rtl="0"/>
          <a:endParaRPr lang="en-US" dirty="0"/>
        </a:p>
      </dgm:t>
    </dgm:pt>
    <dgm:pt modelId="{B52C56F8-8961-4073-B74A-F4C0B9F52797}" type="parTrans" cxnId="{1302694E-63A1-44F0-B544-6FC53991089B}">
      <dgm:prSet/>
      <dgm:spPr/>
      <dgm:t>
        <a:bodyPr/>
        <a:lstStyle/>
        <a:p>
          <a:endParaRPr lang="en-US"/>
        </a:p>
      </dgm:t>
    </dgm:pt>
    <dgm:pt modelId="{6294FF89-6885-407C-BEDF-4A02ADB7DC8D}" type="sibTrans" cxnId="{1302694E-63A1-44F0-B544-6FC53991089B}">
      <dgm:prSet/>
      <dgm:spPr/>
      <dgm:t>
        <a:bodyPr/>
        <a:lstStyle/>
        <a:p>
          <a:endParaRPr lang="en-US"/>
        </a:p>
      </dgm:t>
    </dgm:pt>
    <dgm:pt modelId="{0630BF35-927A-4E6B-B779-EEBFC78BE7C6}">
      <dgm:prSet/>
      <dgm:spPr/>
      <dgm:t>
        <a:bodyPr/>
        <a:lstStyle/>
        <a:p>
          <a:pPr rtl="0"/>
          <a:r>
            <a:rPr lang="en-US" b="1" dirty="0" smtClean="0"/>
            <a:t>202 Day Work Schedule</a:t>
          </a:r>
          <a:endParaRPr lang="en-US" b="1" dirty="0"/>
        </a:p>
      </dgm:t>
    </dgm:pt>
    <dgm:pt modelId="{017E51BA-3A6A-4D9F-9384-2ED03624AC6D}" type="sibTrans" cxnId="{1147C001-0893-4A8A-AE8F-0508FEF7E4A9}">
      <dgm:prSet/>
      <dgm:spPr/>
      <dgm:t>
        <a:bodyPr/>
        <a:lstStyle/>
        <a:p>
          <a:endParaRPr lang="en-US"/>
        </a:p>
      </dgm:t>
    </dgm:pt>
    <dgm:pt modelId="{E7624CC3-7031-4790-8AD9-7C0C15E5E1F3}" type="parTrans" cxnId="{1147C001-0893-4A8A-AE8F-0508FEF7E4A9}">
      <dgm:prSet/>
      <dgm:spPr/>
      <dgm:t>
        <a:bodyPr/>
        <a:lstStyle/>
        <a:p>
          <a:endParaRPr lang="en-US"/>
        </a:p>
      </dgm:t>
    </dgm:pt>
    <dgm:pt modelId="{0772DE30-74AA-4941-AC16-CFCF2D1B44D2}">
      <dgm:prSet/>
      <dgm:spPr/>
      <dgm:t>
        <a:bodyPr/>
        <a:lstStyle/>
        <a:p>
          <a:pPr algn="l" rtl="0"/>
          <a:endParaRPr lang="en-US" dirty="0"/>
        </a:p>
      </dgm:t>
    </dgm:pt>
    <dgm:pt modelId="{A3492E77-D8F2-454E-AA88-B1FF6057BE26}" type="parTrans" cxnId="{76ADCE1B-0E71-4E51-BAC4-5E3CF1CEAF97}">
      <dgm:prSet/>
      <dgm:spPr/>
      <dgm:t>
        <a:bodyPr/>
        <a:lstStyle/>
        <a:p>
          <a:endParaRPr lang="en-US"/>
        </a:p>
      </dgm:t>
    </dgm:pt>
    <dgm:pt modelId="{8B1CE9F8-E596-4F38-91C9-2AAF38551ABE}" type="sibTrans" cxnId="{76ADCE1B-0E71-4E51-BAC4-5E3CF1CEAF97}">
      <dgm:prSet/>
      <dgm:spPr/>
      <dgm:t>
        <a:bodyPr/>
        <a:lstStyle/>
        <a:p>
          <a:endParaRPr lang="en-US"/>
        </a:p>
      </dgm:t>
    </dgm:pt>
    <dgm:pt modelId="{D5DAE985-540B-4C78-80C4-9538D503F656}">
      <dgm:prSet/>
      <dgm:spPr/>
      <dgm:t>
        <a:bodyPr/>
        <a:lstStyle/>
        <a:p>
          <a:pPr rtl="0"/>
          <a:endParaRPr lang="en-US" dirty="0"/>
        </a:p>
      </dgm:t>
    </dgm:pt>
    <dgm:pt modelId="{C0268098-65D2-453B-AE7F-2256B8B086E4}" type="parTrans" cxnId="{B13A4F3D-31EA-4E0D-BC64-8197EEA7E28E}">
      <dgm:prSet/>
      <dgm:spPr/>
      <dgm:t>
        <a:bodyPr/>
        <a:lstStyle/>
        <a:p>
          <a:endParaRPr lang="en-US"/>
        </a:p>
      </dgm:t>
    </dgm:pt>
    <dgm:pt modelId="{BF2BDFC5-6755-46E1-B4F6-A5C1FF6020C4}" type="sibTrans" cxnId="{B13A4F3D-31EA-4E0D-BC64-8197EEA7E28E}">
      <dgm:prSet/>
      <dgm:spPr/>
      <dgm:t>
        <a:bodyPr/>
        <a:lstStyle/>
        <a:p>
          <a:endParaRPr lang="en-US"/>
        </a:p>
      </dgm:t>
    </dgm:pt>
    <dgm:pt modelId="{CEE27E08-D363-40DB-9C37-13F317A48BA6}">
      <dgm:prSet/>
      <dgm:spPr/>
      <dgm:t>
        <a:bodyPr/>
        <a:lstStyle/>
        <a:p>
          <a:pPr rtl="0"/>
          <a:r>
            <a:rPr lang="en-US" dirty="0" smtClean="0"/>
            <a:t>3.750 hrs./pay period</a:t>
          </a:r>
          <a:endParaRPr lang="en-US" dirty="0"/>
        </a:p>
      </dgm:t>
    </dgm:pt>
    <dgm:pt modelId="{23433A70-31FE-4742-B03A-176E53F0C724}" type="parTrans" cxnId="{0D97DDC6-308D-4731-B53C-0C28F0709C5F}">
      <dgm:prSet/>
      <dgm:spPr/>
      <dgm:t>
        <a:bodyPr/>
        <a:lstStyle/>
        <a:p>
          <a:endParaRPr lang="en-US"/>
        </a:p>
      </dgm:t>
    </dgm:pt>
    <dgm:pt modelId="{1EDAD1C8-135B-407A-B17F-C82D825FF8DB}" type="sibTrans" cxnId="{0D97DDC6-308D-4731-B53C-0C28F0709C5F}">
      <dgm:prSet/>
      <dgm:spPr/>
      <dgm:t>
        <a:bodyPr/>
        <a:lstStyle/>
        <a:p>
          <a:endParaRPr lang="en-US"/>
        </a:p>
      </dgm:t>
    </dgm:pt>
    <dgm:pt modelId="{9D5C7356-BCD9-465E-A8FB-0C1423F6FABD}">
      <dgm:prSet/>
      <dgm:spPr/>
      <dgm:t>
        <a:bodyPr/>
        <a:lstStyle/>
        <a:p>
          <a:pPr rtl="0"/>
          <a:r>
            <a:rPr lang="en-US" dirty="0" smtClean="0"/>
            <a:t>20 + Years of Service</a:t>
          </a:r>
          <a:endParaRPr lang="en-US" dirty="0"/>
        </a:p>
      </dgm:t>
    </dgm:pt>
    <dgm:pt modelId="{26863E7F-BE1D-41F3-BCA0-1315232B5358}" type="parTrans" cxnId="{12552FD7-EBD5-4D9B-BE52-901DB0A6B28E}">
      <dgm:prSet/>
      <dgm:spPr/>
      <dgm:t>
        <a:bodyPr/>
        <a:lstStyle/>
        <a:p>
          <a:endParaRPr lang="en-US"/>
        </a:p>
      </dgm:t>
    </dgm:pt>
    <dgm:pt modelId="{B2EAE5C1-081B-4B5C-94DF-3529CACCA87A}" type="sibTrans" cxnId="{12552FD7-EBD5-4D9B-BE52-901DB0A6B28E}">
      <dgm:prSet/>
      <dgm:spPr/>
      <dgm:t>
        <a:bodyPr/>
        <a:lstStyle/>
        <a:p>
          <a:endParaRPr lang="en-US"/>
        </a:p>
      </dgm:t>
    </dgm:pt>
    <dgm:pt modelId="{8B223E5A-605E-46D4-80BB-E991FC92DF86}">
      <dgm:prSet/>
      <dgm:spPr/>
      <dgm:t>
        <a:bodyPr/>
        <a:lstStyle/>
        <a:p>
          <a:pPr rtl="0"/>
          <a:r>
            <a:rPr lang="en-US" dirty="0" smtClean="0"/>
            <a:t>4.875 hrs./pay period</a:t>
          </a:r>
          <a:endParaRPr lang="en-US" dirty="0"/>
        </a:p>
      </dgm:t>
    </dgm:pt>
    <dgm:pt modelId="{D601B8F8-112C-4891-83E3-D27DFAE789E8}" type="parTrans" cxnId="{89F340F2-8BD0-4F35-811F-58CED25DF07E}">
      <dgm:prSet/>
      <dgm:spPr/>
      <dgm:t>
        <a:bodyPr/>
        <a:lstStyle/>
        <a:p>
          <a:endParaRPr lang="en-US"/>
        </a:p>
      </dgm:t>
    </dgm:pt>
    <dgm:pt modelId="{9828B62C-6C94-4136-A1B7-F69D8C8756C5}" type="sibTrans" cxnId="{89F340F2-8BD0-4F35-811F-58CED25DF07E}">
      <dgm:prSet/>
      <dgm:spPr/>
      <dgm:t>
        <a:bodyPr/>
        <a:lstStyle/>
        <a:p>
          <a:endParaRPr lang="en-US"/>
        </a:p>
      </dgm:t>
    </dgm:pt>
    <dgm:pt modelId="{54FB64B7-3E9C-4276-8A73-A0CBCC291DFA}">
      <dgm:prSet/>
      <dgm:spPr/>
      <dgm:t>
        <a:bodyPr/>
        <a:lstStyle/>
        <a:p>
          <a:pPr rtl="0"/>
          <a:endParaRPr lang="en-US" dirty="0"/>
        </a:p>
      </dgm:t>
    </dgm:pt>
    <dgm:pt modelId="{41D396B3-ECD5-4935-A615-0B2363DD0AA7}" type="parTrans" cxnId="{11140837-13C4-4D61-ABAD-F2D682C94265}">
      <dgm:prSet/>
      <dgm:spPr/>
      <dgm:t>
        <a:bodyPr/>
        <a:lstStyle/>
        <a:p>
          <a:endParaRPr lang="en-US"/>
        </a:p>
      </dgm:t>
    </dgm:pt>
    <dgm:pt modelId="{D885D125-0FEE-4AE4-A95C-AB6616530290}" type="sibTrans" cxnId="{11140837-13C4-4D61-ABAD-F2D682C94265}">
      <dgm:prSet/>
      <dgm:spPr/>
      <dgm:t>
        <a:bodyPr/>
        <a:lstStyle/>
        <a:p>
          <a:endParaRPr lang="en-US"/>
        </a:p>
      </dgm:t>
    </dgm:pt>
    <dgm:pt modelId="{944466F7-1B71-4E5B-96FD-EB9CA58FFD8C}">
      <dgm:prSet/>
      <dgm:spPr/>
      <dgm:t>
        <a:bodyPr/>
        <a:lstStyle/>
        <a:p>
          <a:pPr rtl="0"/>
          <a:endParaRPr lang="en-US" dirty="0"/>
        </a:p>
      </dgm:t>
    </dgm:pt>
    <dgm:pt modelId="{BDFF057B-7144-4A34-AA91-2E5484E65A9E}" type="parTrans" cxnId="{50D1497F-24F6-4B57-A76E-71265943D980}">
      <dgm:prSet/>
      <dgm:spPr/>
      <dgm:t>
        <a:bodyPr/>
        <a:lstStyle/>
        <a:p>
          <a:endParaRPr lang="en-US"/>
        </a:p>
      </dgm:t>
    </dgm:pt>
    <dgm:pt modelId="{C530D85A-8BDC-4D44-8A40-CEED252EA3C8}" type="sibTrans" cxnId="{50D1497F-24F6-4B57-A76E-71265943D980}">
      <dgm:prSet/>
      <dgm:spPr/>
      <dgm:t>
        <a:bodyPr/>
        <a:lstStyle/>
        <a:p>
          <a:endParaRPr lang="en-US"/>
        </a:p>
      </dgm:t>
    </dgm:pt>
    <dgm:pt modelId="{D546D857-BBE2-4A81-8154-EAB516D445A0}">
      <dgm:prSet/>
      <dgm:spPr/>
      <dgm:t>
        <a:bodyPr/>
        <a:lstStyle/>
        <a:p>
          <a:pPr rtl="0"/>
          <a:r>
            <a:rPr lang="en-US" dirty="0" smtClean="0"/>
            <a:t>Maximum accrual of 225.0 Hours (30 Work Days)</a:t>
          </a:r>
          <a:endParaRPr lang="en-US" dirty="0"/>
        </a:p>
      </dgm:t>
    </dgm:pt>
    <dgm:pt modelId="{5CA22E5B-9BA2-43C6-BDA3-599D56F227FD}" type="parTrans" cxnId="{CBF20921-439A-46F6-BEAF-906FF09B12AE}">
      <dgm:prSet/>
      <dgm:spPr/>
      <dgm:t>
        <a:bodyPr/>
        <a:lstStyle/>
        <a:p>
          <a:endParaRPr lang="en-US"/>
        </a:p>
      </dgm:t>
    </dgm:pt>
    <dgm:pt modelId="{8920DD24-CB62-4D69-AF36-481A589960DA}" type="sibTrans" cxnId="{CBF20921-439A-46F6-BEAF-906FF09B12AE}">
      <dgm:prSet/>
      <dgm:spPr/>
      <dgm:t>
        <a:bodyPr/>
        <a:lstStyle/>
        <a:p>
          <a:endParaRPr lang="en-US"/>
        </a:p>
      </dgm:t>
    </dgm:pt>
    <dgm:pt modelId="{57B418CC-F567-4B21-8060-ADEAA37256C4}">
      <dgm:prSet/>
      <dgm:spPr/>
      <dgm:t>
        <a:bodyPr/>
        <a:lstStyle/>
        <a:p>
          <a:pPr rtl="0"/>
          <a:endParaRPr lang="en-US" dirty="0"/>
        </a:p>
      </dgm:t>
    </dgm:pt>
    <dgm:pt modelId="{BB5450DF-E97F-4BC3-8E7B-34BE2B532E5C}" type="parTrans" cxnId="{54E27BEA-530E-48C7-A308-7858ECCAB9DC}">
      <dgm:prSet/>
      <dgm:spPr/>
      <dgm:t>
        <a:bodyPr/>
        <a:lstStyle/>
        <a:p>
          <a:endParaRPr lang="en-US"/>
        </a:p>
      </dgm:t>
    </dgm:pt>
    <dgm:pt modelId="{DB0C7776-89F9-4C5A-BF75-F7999FEF8FFC}" type="sibTrans" cxnId="{54E27BEA-530E-48C7-A308-7858ECCAB9DC}">
      <dgm:prSet/>
      <dgm:spPr/>
      <dgm:t>
        <a:bodyPr/>
        <a:lstStyle/>
        <a:p>
          <a:endParaRPr lang="en-US"/>
        </a:p>
      </dgm:t>
    </dgm:pt>
    <dgm:pt modelId="{7C90A27D-CC98-4048-9351-043EEFF0DF7A}">
      <dgm:prSet/>
      <dgm:spPr/>
      <dgm:t>
        <a:bodyPr/>
        <a:lstStyle/>
        <a:p>
          <a:pPr rtl="0"/>
          <a:endParaRPr lang="en-US" dirty="0"/>
        </a:p>
      </dgm:t>
    </dgm:pt>
    <dgm:pt modelId="{10AF382E-3FCB-4D01-901D-142FF64CB9D7}" type="parTrans" cxnId="{3BDB5E71-8D6B-445F-8424-6D2F7704908B}">
      <dgm:prSet/>
      <dgm:spPr/>
      <dgm:t>
        <a:bodyPr/>
        <a:lstStyle/>
        <a:p>
          <a:endParaRPr lang="en-US"/>
        </a:p>
      </dgm:t>
    </dgm:pt>
    <dgm:pt modelId="{808B9056-6C92-4A83-A79D-91A6EE3BC78F}" type="sibTrans" cxnId="{3BDB5E71-8D6B-445F-8424-6D2F7704908B}">
      <dgm:prSet/>
      <dgm:spPr/>
      <dgm:t>
        <a:bodyPr/>
        <a:lstStyle/>
        <a:p>
          <a:endParaRPr lang="en-US"/>
        </a:p>
      </dgm:t>
    </dgm:pt>
    <dgm:pt modelId="{C64DAA10-A7D9-4E63-946D-8DC91FF2BD47}">
      <dgm:prSet/>
      <dgm:spPr/>
      <dgm:t>
        <a:bodyPr/>
        <a:lstStyle/>
        <a:p>
          <a:pPr rtl="0"/>
          <a:r>
            <a:rPr lang="en-US" dirty="0" smtClean="0"/>
            <a:t>5.625 hrs./pay period</a:t>
          </a:r>
          <a:endParaRPr lang="en-US" dirty="0"/>
        </a:p>
      </dgm:t>
    </dgm:pt>
    <dgm:pt modelId="{DADB7BAE-D2D8-449F-A3BB-675B8E5DC61B}" type="parTrans" cxnId="{0539BD10-9E5B-4E50-8F7E-368BC6368665}">
      <dgm:prSet/>
      <dgm:spPr/>
      <dgm:t>
        <a:bodyPr/>
        <a:lstStyle/>
        <a:p>
          <a:endParaRPr lang="en-US"/>
        </a:p>
      </dgm:t>
    </dgm:pt>
    <dgm:pt modelId="{4ADEF2BD-4800-4573-91D2-E6BA632F6847}" type="sibTrans" cxnId="{0539BD10-9E5B-4E50-8F7E-368BC6368665}">
      <dgm:prSet/>
      <dgm:spPr/>
      <dgm:t>
        <a:bodyPr/>
        <a:lstStyle/>
        <a:p>
          <a:endParaRPr lang="en-US"/>
        </a:p>
      </dgm:t>
    </dgm:pt>
    <dgm:pt modelId="{C9BE6063-C991-4A37-9C90-5253549DAFA1}">
      <dgm:prSet/>
      <dgm:spPr/>
      <dgm:t>
        <a:bodyPr/>
        <a:lstStyle/>
        <a:p>
          <a:pPr algn="ctr" rtl="0"/>
          <a:r>
            <a:rPr lang="en-US" b="1" dirty="0" smtClean="0"/>
            <a:t>12.5 Days Earned Annually </a:t>
          </a:r>
          <a:endParaRPr lang="en-US" b="1" dirty="0"/>
        </a:p>
      </dgm:t>
    </dgm:pt>
    <dgm:pt modelId="{60117BB8-4BD8-4163-956F-EC75C2C2CBFA}" type="parTrans" cxnId="{6F1683ED-9BB9-442D-AEA6-369407B1956E}">
      <dgm:prSet/>
      <dgm:spPr/>
      <dgm:t>
        <a:bodyPr/>
        <a:lstStyle/>
        <a:p>
          <a:endParaRPr lang="en-US"/>
        </a:p>
      </dgm:t>
    </dgm:pt>
    <dgm:pt modelId="{D71D5D61-BD60-4610-826B-B98C204321CE}" type="sibTrans" cxnId="{6F1683ED-9BB9-442D-AEA6-369407B1956E}">
      <dgm:prSet/>
      <dgm:spPr/>
      <dgm:t>
        <a:bodyPr/>
        <a:lstStyle/>
        <a:p>
          <a:endParaRPr lang="en-US"/>
        </a:p>
      </dgm:t>
    </dgm:pt>
    <dgm:pt modelId="{3FDA9BA1-120E-4D4A-BF96-C3E5393869FB}">
      <dgm:prSet/>
      <dgm:spPr/>
      <dgm:t>
        <a:bodyPr/>
        <a:lstStyle/>
        <a:p>
          <a:pPr algn="l" rtl="0"/>
          <a:r>
            <a:rPr lang="en-US" dirty="0" smtClean="0"/>
            <a:t>4.6875 hours earned with 8/31 paycheck through 6/15 paycheck </a:t>
          </a:r>
          <a:endParaRPr lang="en-US" dirty="0"/>
        </a:p>
      </dgm:t>
    </dgm:pt>
    <dgm:pt modelId="{06ED7014-3A17-45E3-997C-196AAF8FEA92}" type="parTrans" cxnId="{9D0FB57F-C37F-495A-B36A-827CF98B426C}">
      <dgm:prSet/>
      <dgm:spPr/>
      <dgm:t>
        <a:bodyPr/>
        <a:lstStyle/>
        <a:p>
          <a:endParaRPr lang="en-US"/>
        </a:p>
      </dgm:t>
    </dgm:pt>
    <dgm:pt modelId="{6160F072-2B59-4AD8-B363-BCEC33F82CE1}" type="sibTrans" cxnId="{9D0FB57F-C37F-495A-B36A-827CF98B426C}">
      <dgm:prSet/>
      <dgm:spPr/>
      <dgm:t>
        <a:bodyPr/>
        <a:lstStyle/>
        <a:p>
          <a:endParaRPr lang="en-US"/>
        </a:p>
      </dgm:t>
    </dgm:pt>
    <dgm:pt modelId="{08B3EE71-04AC-4B03-99F2-B254D562C7E5}">
      <dgm:prSet/>
      <dgm:spPr/>
      <dgm:t>
        <a:bodyPr/>
        <a:lstStyle/>
        <a:p>
          <a:pPr algn="l" rtl="0"/>
          <a:r>
            <a:rPr lang="en-US" dirty="0" smtClean="0"/>
            <a:t>2.50 hours earned with 8/31 paycheck through 6/15 paycheck</a:t>
          </a:r>
          <a:endParaRPr lang="en-US" dirty="0"/>
        </a:p>
      </dgm:t>
    </dgm:pt>
    <dgm:pt modelId="{98046255-B063-4956-99A7-63443D0A221B}" type="parTrans" cxnId="{AE3D5BF4-1255-4703-9C8E-D992F9CB6094}">
      <dgm:prSet/>
      <dgm:spPr/>
      <dgm:t>
        <a:bodyPr/>
        <a:lstStyle/>
        <a:p>
          <a:endParaRPr lang="en-US"/>
        </a:p>
      </dgm:t>
    </dgm:pt>
    <dgm:pt modelId="{AC1A4E1E-BC4F-417F-98DC-901C8337FCFA}" type="sibTrans" cxnId="{AE3D5BF4-1255-4703-9C8E-D992F9CB6094}">
      <dgm:prSet/>
      <dgm:spPr/>
      <dgm:t>
        <a:bodyPr/>
        <a:lstStyle/>
        <a:p>
          <a:endParaRPr lang="en-US"/>
        </a:p>
      </dgm:t>
    </dgm:pt>
    <dgm:pt modelId="{942403A1-B3C1-42DE-B058-EB8513EB2B20}">
      <dgm:prSet/>
      <dgm:spPr/>
      <dgm:t>
        <a:bodyPr/>
        <a:lstStyle/>
        <a:p>
          <a:pPr algn="l" rtl="0"/>
          <a:r>
            <a:rPr lang="en-US" dirty="0" smtClean="0"/>
            <a:t>3.125 hours earned with 8/31 paycheck through 6/15 paycheck</a:t>
          </a:r>
          <a:endParaRPr lang="en-US" dirty="0"/>
        </a:p>
      </dgm:t>
    </dgm:pt>
    <dgm:pt modelId="{B01E6A5D-87D2-425E-A619-E77F4985FE27}" type="parTrans" cxnId="{A2B1F1FF-CB62-4ED2-856D-4C675A8F47F5}">
      <dgm:prSet/>
      <dgm:spPr/>
      <dgm:t>
        <a:bodyPr/>
        <a:lstStyle/>
        <a:p>
          <a:endParaRPr lang="en-US"/>
        </a:p>
      </dgm:t>
    </dgm:pt>
    <dgm:pt modelId="{7708F992-3CD2-4072-B400-2352150AB262}" type="sibTrans" cxnId="{A2B1F1FF-CB62-4ED2-856D-4C675A8F47F5}">
      <dgm:prSet/>
      <dgm:spPr/>
      <dgm:t>
        <a:bodyPr/>
        <a:lstStyle/>
        <a:p>
          <a:endParaRPr lang="en-US"/>
        </a:p>
      </dgm:t>
    </dgm:pt>
    <dgm:pt modelId="{15E40D23-6553-43F9-8A85-06ECD1693CB5}">
      <dgm:prSet/>
      <dgm:spPr/>
      <dgm:t>
        <a:bodyPr/>
        <a:lstStyle/>
        <a:p>
          <a:pPr algn="l" rtl="0"/>
          <a:endParaRPr lang="en-US" dirty="0"/>
        </a:p>
      </dgm:t>
    </dgm:pt>
    <dgm:pt modelId="{01E4ADF2-DC8B-4C85-B691-D0ECA9055044}" type="parTrans" cxnId="{097F884C-A09F-4241-B2F1-E205A36AD00D}">
      <dgm:prSet/>
      <dgm:spPr/>
      <dgm:t>
        <a:bodyPr/>
        <a:lstStyle/>
        <a:p>
          <a:endParaRPr lang="en-US"/>
        </a:p>
      </dgm:t>
    </dgm:pt>
    <dgm:pt modelId="{C75CCA70-7813-4AE3-9F28-DB85AF8A7FCF}" type="sibTrans" cxnId="{097F884C-A09F-4241-B2F1-E205A36AD00D}">
      <dgm:prSet/>
      <dgm:spPr/>
      <dgm:t>
        <a:bodyPr/>
        <a:lstStyle/>
        <a:p>
          <a:endParaRPr lang="en-US"/>
        </a:p>
      </dgm:t>
    </dgm:pt>
    <dgm:pt modelId="{6C825826-2FC8-4B6C-8337-7A4E5AB5DA71}">
      <dgm:prSet/>
      <dgm:spPr/>
      <dgm:t>
        <a:bodyPr/>
        <a:lstStyle/>
        <a:p>
          <a:pPr algn="l" rtl="0"/>
          <a:r>
            <a:rPr lang="en-US" dirty="0" smtClean="0"/>
            <a:t>Working 4.0 hours/day</a:t>
          </a:r>
          <a:endParaRPr lang="en-US" dirty="0"/>
        </a:p>
      </dgm:t>
    </dgm:pt>
    <dgm:pt modelId="{29695653-57D2-4ECE-BA13-9A94F7734D98}" type="sibTrans" cxnId="{E5F3E4BA-B34F-4BB0-87F6-B63ABFA9AB42}">
      <dgm:prSet/>
      <dgm:spPr/>
      <dgm:t>
        <a:bodyPr/>
        <a:lstStyle/>
        <a:p>
          <a:endParaRPr lang="en-US"/>
        </a:p>
      </dgm:t>
    </dgm:pt>
    <dgm:pt modelId="{DDD056FC-4BE3-4A30-9A9B-AF3A78384CEF}" type="parTrans" cxnId="{E5F3E4BA-B34F-4BB0-87F6-B63ABFA9AB42}">
      <dgm:prSet/>
      <dgm:spPr/>
      <dgm:t>
        <a:bodyPr/>
        <a:lstStyle/>
        <a:p>
          <a:endParaRPr lang="en-US"/>
        </a:p>
      </dgm:t>
    </dgm:pt>
    <dgm:pt modelId="{36AA434A-31DE-4946-85A4-F4EBDF63176D}">
      <dgm:prSet/>
      <dgm:spPr/>
      <dgm:t>
        <a:bodyPr/>
        <a:lstStyle/>
        <a:p>
          <a:pPr rtl="0"/>
          <a:endParaRPr lang="en-US" dirty="0"/>
        </a:p>
      </dgm:t>
    </dgm:pt>
    <dgm:pt modelId="{A8F93E5B-EBC5-4851-8738-77A646C5D7EA}" type="parTrans" cxnId="{0263A89C-82C3-4E67-B36B-12E097346771}">
      <dgm:prSet/>
      <dgm:spPr/>
      <dgm:t>
        <a:bodyPr/>
        <a:lstStyle/>
        <a:p>
          <a:endParaRPr lang="en-US"/>
        </a:p>
      </dgm:t>
    </dgm:pt>
    <dgm:pt modelId="{76D941F8-828E-4CD8-A86C-B2A8D9A6D37C}" type="sibTrans" cxnId="{0263A89C-82C3-4E67-B36B-12E097346771}">
      <dgm:prSet/>
      <dgm:spPr/>
      <dgm:t>
        <a:bodyPr/>
        <a:lstStyle/>
        <a:p>
          <a:endParaRPr lang="en-US"/>
        </a:p>
      </dgm:t>
    </dgm:pt>
    <dgm:pt modelId="{3987B7A2-8046-4D40-9F42-A1F4096A5F7F}">
      <dgm:prSet/>
      <dgm:spPr/>
      <dgm:t>
        <a:bodyPr/>
        <a:lstStyle/>
        <a:p>
          <a:pPr rtl="0"/>
          <a:endParaRPr lang="en-US" dirty="0"/>
        </a:p>
      </dgm:t>
    </dgm:pt>
    <dgm:pt modelId="{7573B80C-24FA-47EC-9A4D-848C4C1145D1}" type="parTrans" cxnId="{90140212-4329-4371-AF68-1932E4D0F0D7}">
      <dgm:prSet/>
      <dgm:spPr/>
      <dgm:t>
        <a:bodyPr/>
        <a:lstStyle/>
        <a:p>
          <a:endParaRPr lang="en-US"/>
        </a:p>
      </dgm:t>
    </dgm:pt>
    <dgm:pt modelId="{077EA6D6-2060-4BA9-99A7-13DCA6B7D11B}" type="sibTrans" cxnId="{90140212-4329-4371-AF68-1932E4D0F0D7}">
      <dgm:prSet/>
      <dgm:spPr/>
      <dgm:t>
        <a:bodyPr/>
        <a:lstStyle/>
        <a:p>
          <a:endParaRPr lang="en-US"/>
        </a:p>
      </dgm:t>
    </dgm:pt>
    <dgm:pt modelId="{A00558F4-3585-45AC-B043-CE077D47249A}">
      <dgm:prSet/>
      <dgm:spPr/>
      <dgm:t>
        <a:bodyPr/>
        <a:lstStyle/>
        <a:p>
          <a:pPr rtl="0"/>
          <a:endParaRPr lang="en-US" dirty="0"/>
        </a:p>
      </dgm:t>
    </dgm:pt>
    <dgm:pt modelId="{F04177E0-D704-4D70-9038-27BA1501D409}" type="parTrans" cxnId="{F68316C7-839A-40E9-938C-4D8D48B50D01}">
      <dgm:prSet/>
      <dgm:spPr/>
      <dgm:t>
        <a:bodyPr/>
        <a:lstStyle/>
        <a:p>
          <a:endParaRPr lang="en-US"/>
        </a:p>
      </dgm:t>
    </dgm:pt>
    <dgm:pt modelId="{A02815F1-2865-40F0-BA4B-0B96754EDC94}" type="sibTrans" cxnId="{F68316C7-839A-40E9-938C-4D8D48B50D01}">
      <dgm:prSet/>
      <dgm:spPr/>
      <dgm:t>
        <a:bodyPr/>
        <a:lstStyle/>
        <a:p>
          <a:endParaRPr lang="en-US"/>
        </a:p>
      </dgm:t>
    </dgm:pt>
    <dgm:pt modelId="{A2688362-0FC3-41A1-B058-5A93086A1410}" type="pres">
      <dgm:prSet presAssocID="{A86829AE-F4B6-4760-A755-117D3AFA35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4FCBDF-0D35-4AAE-A68D-648AC14F2632}" type="pres">
      <dgm:prSet presAssocID="{C44983C2-3E68-498B-8905-3DE1AA8AD3D3}" presName="composite" presStyleCnt="0"/>
      <dgm:spPr/>
      <dgm:t>
        <a:bodyPr/>
        <a:lstStyle/>
        <a:p>
          <a:endParaRPr lang="en-US"/>
        </a:p>
      </dgm:t>
    </dgm:pt>
    <dgm:pt modelId="{0145E313-7B6C-485B-B6BA-4E6EE3363BCE}" type="pres">
      <dgm:prSet presAssocID="{C44983C2-3E68-498B-8905-3DE1AA8AD3D3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8BC1E-01EE-4DFA-931E-64BB007CA073}" type="pres">
      <dgm:prSet presAssocID="{C44983C2-3E68-498B-8905-3DE1AA8AD3D3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B78280-FD13-4B1A-BC0C-446407313054}" type="pres">
      <dgm:prSet presAssocID="{2FB719FA-A0D2-4EE3-8960-D3A189ED88BA}" presName="space" presStyleCnt="0"/>
      <dgm:spPr/>
      <dgm:t>
        <a:bodyPr/>
        <a:lstStyle/>
        <a:p>
          <a:endParaRPr lang="en-US"/>
        </a:p>
      </dgm:t>
    </dgm:pt>
    <dgm:pt modelId="{0D3F215E-BE21-49C2-A34E-C853CDDE33AD}" type="pres">
      <dgm:prSet presAssocID="{A5CC6639-9724-4B73-8972-0958A14A405D}" presName="composite" presStyleCnt="0"/>
      <dgm:spPr/>
      <dgm:t>
        <a:bodyPr/>
        <a:lstStyle/>
        <a:p>
          <a:endParaRPr lang="en-US"/>
        </a:p>
      </dgm:t>
    </dgm:pt>
    <dgm:pt modelId="{56190B01-5B7C-461A-BC1B-8E7E2E8E0998}" type="pres">
      <dgm:prSet presAssocID="{A5CC6639-9724-4B73-8972-0958A14A405D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4599BB-F339-400B-BDE2-291DC096BB51}" type="pres">
      <dgm:prSet presAssocID="{A5CC6639-9724-4B73-8972-0958A14A405D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6DEDAD-88F8-44A1-93EE-E27BF82C90D2}" type="pres">
      <dgm:prSet presAssocID="{809D610B-3EF2-4C5F-B989-38F06FCF6EB2}" presName="space" presStyleCnt="0"/>
      <dgm:spPr/>
      <dgm:t>
        <a:bodyPr/>
        <a:lstStyle/>
        <a:p>
          <a:endParaRPr lang="en-US"/>
        </a:p>
      </dgm:t>
    </dgm:pt>
    <dgm:pt modelId="{E5BA2411-D083-45B4-9C08-C229242F241D}" type="pres">
      <dgm:prSet presAssocID="{4757C1B9-16D8-43D0-87AB-1E036E5F8270}" presName="composite" presStyleCnt="0"/>
      <dgm:spPr/>
      <dgm:t>
        <a:bodyPr/>
        <a:lstStyle/>
        <a:p>
          <a:endParaRPr lang="en-US"/>
        </a:p>
      </dgm:t>
    </dgm:pt>
    <dgm:pt modelId="{541922F4-CD3F-4029-ABC2-3DFD422FB3A1}" type="pres">
      <dgm:prSet presAssocID="{4757C1B9-16D8-43D0-87AB-1E036E5F8270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2B2EB8-B265-4EF3-ADD4-36EE9085853E}" type="pres">
      <dgm:prSet presAssocID="{4757C1B9-16D8-43D0-87AB-1E036E5F8270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4E555D-C94F-443C-992E-50C4524A279D}" type="pres">
      <dgm:prSet presAssocID="{83562B3D-8A40-4E49-AD84-429945ECD4FF}" presName="space" presStyleCnt="0"/>
      <dgm:spPr/>
      <dgm:t>
        <a:bodyPr/>
        <a:lstStyle/>
        <a:p>
          <a:endParaRPr lang="en-US"/>
        </a:p>
      </dgm:t>
    </dgm:pt>
    <dgm:pt modelId="{76C614EE-3F78-4854-9110-C2FF41B261AA}" type="pres">
      <dgm:prSet presAssocID="{D4C6E71B-EEC8-4971-9EC5-AEEFEA306163}" presName="composite" presStyleCnt="0"/>
      <dgm:spPr/>
      <dgm:t>
        <a:bodyPr/>
        <a:lstStyle/>
        <a:p>
          <a:endParaRPr lang="en-US"/>
        </a:p>
      </dgm:t>
    </dgm:pt>
    <dgm:pt modelId="{373D3964-0DBD-43D9-AFA2-7CE1A8F6A6CC}" type="pres">
      <dgm:prSet presAssocID="{D4C6E71B-EEC8-4971-9EC5-AEEFEA306163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5E32DD-6228-420D-8493-2856C57EDE81}" type="pres">
      <dgm:prSet presAssocID="{D4C6E71B-EEC8-4971-9EC5-AEEFEA306163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5ED212-C854-4FD1-89D4-BAFD857814A4}" type="presOf" srcId="{AA6A180C-0006-4AEB-9B04-82117DBFC49A}" destId="{C94599BB-F339-400B-BDE2-291DC096BB51}" srcOrd="0" destOrd="7" presId="urn:microsoft.com/office/officeart/2005/8/layout/hList1"/>
    <dgm:cxn modelId="{A01BCFDF-B37B-4B41-9D44-3393A95F2B5D}" srcId="{E287C525-CE6A-45E1-A859-AD35FB570184}" destId="{39CF2415-E3A7-415A-B91F-753FDB415A7B}" srcOrd="0" destOrd="0" parTransId="{A7151BF7-707A-4D4D-87A9-1806DD40C2BD}" sibTransId="{63E177CB-B63A-47CD-8B1B-79EAC9BA7329}"/>
    <dgm:cxn modelId="{B8E53596-1521-4EC8-8075-A939EA4877BB}" srcId="{4757C1B9-16D8-43D0-87AB-1E036E5F8270}" destId="{1E914C0D-7E08-4FF3-A450-B3A99A96A46A}" srcOrd="0" destOrd="0" parTransId="{61DC8055-7881-40C7-A392-04AEC649F1BE}" sibTransId="{1408C822-63E8-44E0-AB3A-3522CA1D3006}"/>
    <dgm:cxn modelId="{12552FD7-EBD5-4D9B-BE52-901DB0A6B28E}" srcId="{EB5D76C7-1FAA-42D8-91C1-C94C148F3F96}" destId="{9D5C7356-BCD9-465E-A8FB-0C1423F6FABD}" srcOrd="1" destOrd="0" parTransId="{26863E7F-BE1D-41F3-BCA0-1315232B5358}" sibTransId="{B2EAE5C1-081B-4B5C-94DF-3529CACCA87A}"/>
    <dgm:cxn modelId="{CD5A981C-B3F3-4429-A046-34EC6C60D17E}" type="presOf" srcId="{942403A1-B3C1-42DE-B058-EB8513EB2B20}" destId="{C94599BB-F339-400B-BDE2-291DC096BB51}" srcOrd="0" destOrd="10" presId="urn:microsoft.com/office/officeart/2005/8/layout/hList1"/>
    <dgm:cxn modelId="{9DB7AA0D-5D9F-46D2-97CA-872070549069}" type="presOf" srcId="{E287C525-CE6A-45E1-A859-AD35FB570184}" destId="{1388BC1E-01EE-4DFA-931E-64BB007CA073}" srcOrd="0" destOrd="8" presId="urn:microsoft.com/office/officeart/2005/8/layout/hList1"/>
    <dgm:cxn modelId="{90140212-4329-4371-AF68-1932E4D0F0D7}" srcId="{C44983C2-3E68-498B-8905-3DE1AA8AD3D3}" destId="{3987B7A2-8046-4D40-9F42-A1F4096A5F7F}" srcOrd="3" destOrd="0" parTransId="{7573B80C-24FA-47EC-9A4D-848C4C1145D1}" sibTransId="{077EA6D6-2060-4BA9-99A7-13DCA6B7D11B}"/>
    <dgm:cxn modelId="{8B9BFB2F-5A5E-4B0E-8668-924C0A11922F}" type="presOf" srcId="{1E914C0D-7E08-4FF3-A450-B3A99A96A46A}" destId="{F72B2EB8-B265-4EF3-ADD4-36EE9085853E}" srcOrd="0" destOrd="0" presId="urn:microsoft.com/office/officeart/2005/8/layout/hList1"/>
    <dgm:cxn modelId="{7C576F99-B219-4CC4-AFD2-410FC7F7F681}" type="presOf" srcId="{87D13838-F64B-4D6B-8F42-225CC016DD6C}" destId="{1388BC1E-01EE-4DFA-931E-64BB007CA073}" srcOrd="0" destOrd="1" presId="urn:microsoft.com/office/officeart/2005/8/layout/hList1"/>
    <dgm:cxn modelId="{8E9B80DF-1AF2-4D8A-9C26-9C2D9F223D31}" srcId="{A5CC6639-9724-4B73-8972-0958A14A405D}" destId="{EFFA0E3B-4BC2-4B79-80CA-E3ECF60E67B6}" srcOrd="4" destOrd="0" parTransId="{EBDFDCF9-ED2A-408C-8E48-4774BC2CE879}" sibTransId="{2D160DBE-DC37-4CF0-9659-1EE47C91617C}"/>
    <dgm:cxn modelId="{B7D96465-F151-474A-9C32-95A0DB64CEA4}" srcId="{65F06629-91D1-4860-A632-779E5F614939}" destId="{A591C927-CF11-4A2E-BA14-97B3DFD7A9C1}" srcOrd="0" destOrd="0" parTransId="{456F6CD5-D9F8-4AA5-8E32-FB267F78582D}" sibTransId="{C6FB4362-6D48-4D19-BD27-83D628DC9765}"/>
    <dgm:cxn modelId="{6E18A633-97DA-48E0-AE8B-F2AB98275193}" srcId="{A86829AE-F4B6-4760-A755-117D3AFA35BB}" destId="{D4C6E71B-EEC8-4971-9EC5-AEEFEA306163}" srcOrd="3" destOrd="0" parTransId="{82258BA3-82C8-471B-92EE-DA929E0019D2}" sibTransId="{8FE59567-8EBF-4A98-AAD9-2BB33EECB85B}"/>
    <dgm:cxn modelId="{F828F264-404B-4DC3-A276-671785EC7EA7}" type="presOf" srcId="{0F1F32ED-CD27-4B74-8C28-641E008436F0}" destId="{1388BC1E-01EE-4DFA-931E-64BB007CA073}" srcOrd="0" destOrd="14" presId="urn:microsoft.com/office/officeart/2005/8/layout/hList1"/>
    <dgm:cxn modelId="{EAF826B8-DE3C-4CBD-9863-CF3F04BE0713}" type="presOf" srcId="{D6CCE3BF-4A2D-46B7-BCE6-7E0E01F8A0A3}" destId="{C94599BB-F339-400B-BDE2-291DC096BB51}" srcOrd="0" destOrd="2" presId="urn:microsoft.com/office/officeart/2005/8/layout/hList1"/>
    <dgm:cxn modelId="{C2AFB3E2-64FD-40C0-B7D0-CF932DC5E2A4}" srcId="{C9BE6063-C991-4A37-9C90-5253549DAFA1}" destId="{D6CCE3BF-4A2D-46B7-BCE6-7E0E01F8A0A3}" srcOrd="0" destOrd="0" parTransId="{E4530856-2B75-46C3-8867-3D0675033B8D}" sibTransId="{36581E0A-7CE0-4944-B346-793A120C3DA1}"/>
    <dgm:cxn modelId="{2462DC1F-9AEF-4120-824A-F1A5E5D1C720}" type="presOf" srcId="{83D6EC9A-5358-4FD1-B4E3-62F667828A85}" destId="{C94599BB-F339-400B-BDE2-291DC096BB51}" srcOrd="0" destOrd="3" presId="urn:microsoft.com/office/officeart/2005/8/layout/hList1"/>
    <dgm:cxn modelId="{1E466134-A906-4603-87AE-9A905BEDF5A5}" type="presOf" srcId="{15E40D23-6553-43F9-8A85-06ECD1693CB5}" destId="{C94599BB-F339-400B-BDE2-291DC096BB51}" srcOrd="0" destOrd="11" presId="urn:microsoft.com/office/officeart/2005/8/layout/hList1"/>
    <dgm:cxn modelId="{11140837-13C4-4D61-ABAD-F2D682C94265}" srcId="{5A4EB33F-88C5-4FA2-8315-E2A871129D15}" destId="{54FB64B7-3E9C-4276-8A73-A0CBCC291DFA}" srcOrd="1" destOrd="0" parTransId="{41D396B3-ECD5-4935-A615-0B2363DD0AA7}" sibTransId="{D885D125-0FEE-4AE4-A95C-AB6616530290}"/>
    <dgm:cxn modelId="{3B14426A-AEE4-42A0-A6AA-DC4C803E8078}" type="presOf" srcId="{65F06629-91D1-4860-A632-779E5F614939}" destId="{1388BC1E-01EE-4DFA-931E-64BB007CA073}" srcOrd="0" destOrd="4" presId="urn:microsoft.com/office/officeart/2005/8/layout/hList1"/>
    <dgm:cxn modelId="{660AE3AF-893D-4C43-A3C8-E2BCDA7F3F06}" type="presOf" srcId="{0D1EEFFA-940F-4451-AD54-64EBF2C6E977}" destId="{C94599BB-F339-400B-BDE2-291DC096BB51}" srcOrd="0" destOrd="9" presId="urn:microsoft.com/office/officeart/2005/8/layout/hList1"/>
    <dgm:cxn modelId="{4DDBF37E-CBD1-4424-92D0-693B7ABAF2F2}" srcId="{EB5D76C7-1FAA-42D8-91C1-C94C148F3F96}" destId="{5A4EB33F-88C5-4FA2-8315-E2A871129D15}" srcOrd="0" destOrd="0" parTransId="{D5EC70DB-246A-4AE7-B818-CBF83DC4FE8E}" sibTransId="{B07D0734-1010-4B68-BBD0-26EAEEC10FF1}"/>
    <dgm:cxn modelId="{0CFBBAC3-2337-466A-B346-7AE622F30115}" type="presOf" srcId="{7C90A27D-CC98-4048-9351-043EEFF0DF7A}" destId="{F72B2EB8-B265-4EF3-ADD4-36EE9085853E}" srcOrd="0" destOrd="11" presId="urn:microsoft.com/office/officeart/2005/8/layout/hList1"/>
    <dgm:cxn modelId="{AE7A6535-150D-4258-8800-21D9BDB23266}" type="presOf" srcId="{D546D857-BBE2-4A81-8154-EAB516D445A0}" destId="{F72B2EB8-B265-4EF3-ADD4-36EE9085853E}" srcOrd="0" destOrd="12" presId="urn:microsoft.com/office/officeart/2005/8/layout/hList1"/>
    <dgm:cxn modelId="{097F884C-A09F-4241-B2F1-E205A36AD00D}" srcId="{0D1EEFFA-940F-4451-AD54-64EBF2C6E977}" destId="{15E40D23-6553-43F9-8A85-06ECD1693CB5}" srcOrd="1" destOrd="0" parTransId="{01E4ADF2-DC8B-4C85-B691-D0ECA9055044}" sibTransId="{C75CCA70-7813-4AE3-9F28-DB85AF8A7FCF}"/>
    <dgm:cxn modelId="{848DD8C1-EBF4-4D15-A013-C5168D22C6B3}" type="presOf" srcId="{D6CBFFDC-4DFC-4804-A992-38BDF0AED461}" destId="{1388BC1E-01EE-4DFA-931E-64BB007CA073}" srcOrd="0" destOrd="2" presId="urn:microsoft.com/office/officeart/2005/8/layout/hList1"/>
    <dgm:cxn modelId="{7AA4E217-D859-40C1-BF62-90C0BDE4A8EC}" srcId="{D4C6E71B-EEC8-4971-9EC5-AEEFEA306163}" destId="{32878795-2B63-48C5-910C-248042FFD418}" srcOrd="2" destOrd="0" parTransId="{DFEDF904-4F1B-4979-84E4-6F5106E2DFAB}" sibTransId="{537E46AE-0395-47D1-A478-52714CFE6111}"/>
    <dgm:cxn modelId="{A2B1F1FF-CB62-4ED2-856D-4C675A8F47F5}" srcId="{0D1EEFFA-940F-4451-AD54-64EBF2C6E977}" destId="{942403A1-B3C1-42DE-B058-EB8513EB2B20}" srcOrd="0" destOrd="0" parTransId="{B01E6A5D-87D2-425E-A619-E77F4985FE27}" sibTransId="{7708F992-3CD2-4072-B400-2352150AB262}"/>
    <dgm:cxn modelId="{88B7310F-18FF-40E7-A6E7-C7FEAC4AE440}" srcId="{D4C6E71B-EEC8-4971-9EC5-AEEFEA306163}" destId="{D10B3912-8B7C-4F90-852E-0274362E9754}" srcOrd="0" destOrd="0" parTransId="{8F109E2E-F031-4F14-82FA-74789FA53123}" sibTransId="{4D690E01-FFCF-4816-A511-E9022D93D1D1}"/>
    <dgm:cxn modelId="{ECB79220-BAB7-4ADA-9444-7A89A67D3CE1}" srcId="{0630BF35-927A-4E6B-B779-EEBFC78BE7C6}" destId="{87D13838-F64B-4D6B-8F42-225CC016DD6C}" srcOrd="0" destOrd="0" parTransId="{06B5C0A3-4E8B-4177-AFAB-59844E99EB09}" sibTransId="{05205413-8E6F-45FB-9220-455D16693530}"/>
    <dgm:cxn modelId="{99151ABE-3DE4-47F2-8988-AE2F7BFF29B7}" srcId="{A5CC6639-9724-4B73-8972-0958A14A405D}" destId="{49DD6011-E5A8-4A90-A739-6F808985F9F9}" srcOrd="3" destOrd="0" parTransId="{FC71DE73-4095-41C4-BD6E-4CFCADF8BF94}" sibTransId="{096F1684-4E76-4C4D-996A-25CD39A2DEBB}"/>
    <dgm:cxn modelId="{0CFE60E8-09EC-4BAC-BEFD-16F5D84329B3}" srcId="{A5CC6639-9724-4B73-8972-0958A14A405D}" destId="{83D6EC9A-5358-4FD1-B4E3-62F667828A85}" srcOrd="2" destOrd="0" parTransId="{D015BFB7-CDBA-4E86-ABD1-07A528B4C08B}" sibTransId="{5EAD2040-965C-46E7-BBE0-8FD476795838}"/>
    <dgm:cxn modelId="{AF4EB8A6-034F-43D8-B963-2E08F470FB98}" type="presOf" srcId="{32878795-2B63-48C5-910C-248042FFD418}" destId="{815E32DD-6228-420D-8493-2856C57EDE81}" srcOrd="0" destOrd="2" presId="urn:microsoft.com/office/officeart/2005/8/layout/hList1"/>
    <dgm:cxn modelId="{8AC15B17-02A2-403B-B348-27867058070B}" type="presOf" srcId="{C44983C2-3E68-498B-8905-3DE1AA8AD3D3}" destId="{0145E313-7B6C-485B-B6BA-4E6EE3363BCE}" srcOrd="0" destOrd="0" presId="urn:microsoft.com/office/officeart/2005/8/layout/hList1"/>
    <dgm:cxn modelId="{0024851D-4EF3-4CE2-A4C7-ABC271B8A081}" type="presOf" srcId="{A5CC6639-9724-4B73-8972-0958A14A405D}" destId="{56190B01-5B7C-461A-BC1B-8E7E2E8E0998}" srcOrd="0" destOrd="0" presId="urn:microsoft.com/office/officeart/2005/8/layout/hList1"/>
    <dgm:cxn modelId="{2879F6CF-9320-4503-B9CF-9E88E849379B}" type="presOf" srcId="{C64DAA10-A7D9-4E63-946D-8DC91FF2BD47}" destId="{F72B2EB8-B265-4EF3-ADD4-36EE9085853E}" srcOrd="0" destOrd="9" presId="urn:microsoft.com/office/officeart/2005/8/layout/hList1"/>
    <dgm:cxn modelId="{5F57389E-23C0-4413-BCCA-E4528FDC7066}" srcId="{4757C1B9-16D8-43D0-87AB-1E036E5F8270}" destId="{CA406C25-7D46-4A8B-9680-EFBA33F268FB}" srcOrd="1" destOrd="0" parTransId="{CD7D7261-1E7D-4B7E-AB4F-E7F604224127}" sibTransId="{2F091DCE-2FE0-42FC-9C15-A632E1CF0B9E}"/>
    <dgm:cxn modelId="{0263A89C-82C3-4E67-B36B-12E097346771}" srcId="{C44983C2-3E68-498B-8905-3DE1AA8AD3D3}" destId="{36AA434A-31DE-4946-85A4-F4EBDF63176D}" srcOrd="1" destOrd="0" parTransId="{A8F93E5B-EBC5-4851-8738-77A646C5D7EA}" sibTransId="{76D941F8-828E-4CD8-A86C-B2A8D9A6D37C}"/>
    <dgm:cxn modelId="{EE27DEDA-0D14-4E2A-99B6-06887EFD8D07}" type="presOf" srcId="{4757C1B9-16D8-43D0-87AB-1E036E5F8270}" destId="{541922F4-CD3F-4029-ABC2-3DFD422FB3A1}" srcOrd="0" destOrd="0" presId="urn:microsoft.com/office/officeart/2005/8/layout/hList1"/>
    <dgm:cxn modelId="{42E106F9-11B9-4710-B64C-280BA5D16037}" type="presOf" srcId="{3E2F3DA3-ECE6-4990-8C65-904783AFCDE3}" destId="{C94599BB-F339-400B-BDE2-291DC096BB51}" srcOrd="0" destOrd="8" presId="urn:microsoft.com/office/officeart/2005/8/layout/hList1"/>
    <dgm:cxn modelId="{91BD3665-9774-4AFE-98CA-BAD8C491CB4E}" type="presOf" srcId="{A591C927-CF11-4A2E-BA14-97B3DFD7A9C1}" destId="{1388BC1E-01EE-4DFA-931E-64BB007CA073}" srcOrd="0" destOrd="5" presId="urn:microsoft.com/office/officeart/2005/8/layout/hList1"/>
    <dgm:cxn modelId="{F68316C7-839A-40E9-938C-4D8D48B50D01}" srcId="{C44983C2-3E68-498B-8905-3DE1AA8AD3D3}" destId="{A00558F4-3585-45AC-B043-CE077D47249A}" srcOrd="5" destOrd="0" parTransId="{F04177E0-D704-4D70-9038-27BA1501D409}" sibTransId="{A02815F1-2865-40F0-BA4B-0B96754EDC94}"/>
    <dgm:cxn modelId="{83FEB8E2-04CE-44E0-81EF-E9AB2AA27A73}" type="presOf" srcId="{5A4EB33F-88C5-4FA2-8315-E2A871129D15}" destId="{F72B2EB8-B265-4EF3-ADD4-36EE9085853E}" srcOrd="0" destOrd="5" presId="urn:microsoft.com/office/officeart/2005/8/layout/hList1"/>
    <dgm:cxn modelId="{51FBFE94-AC66-4E61-86F8-7451E055D97E}" srcId="{A86829AE-F4B6-4760-A755-117D3AFA35BB}" destId="{A5CC6639-9724-4B73-8972-0958A14A405D}" srcOrd="1" destOrd="0" parTransId="{4703EA91-800D-4763-9F09-25F6FC580F0F}" sibTransId="{809D610B-3EF2-4C5F-B989-38F06FCF6EB2}"/>
    <dgm:cxn modelId="{209BC963-5435-413B-AC85-FA77AB08403F}" type="presOf" srcId="{EFFA0E3B-4BC2-4B79-80CA-E3ECF60E67B6}" destId="{C94599BB-F339-400B-BDE2-291DC096BB51}" srcOrd="0" destOrd="6" presId="urn:microsoft.com/office/officeart/2005/8/layout/hList1"/>
    <dgm:cxn modelId="{3BDB5E71-8D6B-445F-8424-6D2F7704908B}" srcId="{EB5D76C7-1FAA-42D8-91C1-C94C148F3F96}" destId="{7C90A27D-CC98-4048-9351-043EEFF0DF7A}" srcOrd="3" destOrd="0" parTransId="{10AF382E-3FCB-4D01-901D-142FF64CB9D7}" sibTransId="{808B9056-6C92-4A83-A79D-91A6EE3BC78F}"/>
    <dgm:cxn modelId="{DDFFD347-1A82-4B43-AEBA-B4782777AD25}" type="presOf" srcId="{CEE27E08-D363-40DB-9C37-13F317A48BA6}" destId="{F72B2EB8-B265-4EF3-ADD4-36EE9085853E}" srcOrd="0" destOrd="3" presId="urn:microsoft.com/office/officeart/2005/8/layout/hList1"/>
    <dgm:cxn modelId="{CBF20921-439A-46F6-BEAF-906FF09B12AE}" srcId="{EB5D76C7-1FAA-42D8-91C1-C94C148F3F96}" destId="{D546D857-BBE2-4A81-8154-EAB516D445A0}" srcOrd="4" destOrd="0" parTransId="{5CA22E5B-9BA2-43C6-BDA3-599D56F227FD}" sibTransId="{8920DD24-CB62-4D69-AF36-481A589960DA}"/>
    <dgm:cxn modelId="{5C91104E-50CD-4596-94F6-C902BEA38EFF}" type="presOf" srcId="{5AF3C0D4-7501-4B7B-BAF7-1C4AB2349C87}" destId="{1388BC1E-01EE-4DFA-931E-64BB007CA073}" srcOrd="0" destOrd="6" presId="urn:microsoft.com/office/officeart/2005/8/layout/hList1"/>
    <dgm:cxn modelId="{F104909F-FFF7-4C8B-9BA8-CA64FC9D38B2}" srcId="{65F06629-91D1-4860-A632-779E5F614939}" destId="{5AF3C0D4-7501-4B7B-BAF7-1C4AB2349C87}" srcOrd="1" destOrd="0" parTransId="{657D0671-8F57-40AC-A5FA-2F5EF4FE1C32}" sibTransId="{36B8482C-E511-4B16-B575-BF14F9B94862}"/>
    <dgm:cxn modelId="{66272F29-9E5E-4EE6-9D4C-7ECE92BA45A3}" type="presOf" srcId="{6C825826-2FC8-4B6C-8337-7A4E5AB5DA71}" destId="{C94599BB-F339-400B-BDE2-291DC096BB51}" srcOrd="0" destOrd="12" presId="urn:microsoft.com/office/officeart/2005/8/layout/hList1"/>
    <dgm:cxn modelId="{BCA57B50-2FB6-474E-A20C-517E7EB04567}" type="presOf" srcId="{39CF2415-E3A7-415A-B91F-753FDB415A7B}" destId="{1388BC1E-01EE-4DFA-931E-64BB007CA073}" srcOrd="0" destOrd="9" presId="urn:microsoft.com/office/officeart/2005/8/layout/hList1"/>
    <dgm:cxn modelId="{E95A35D3-A60F-4258-AF03-DE949299A593}" srcId="{A86829AE-F4B6-4760-A755-117D3AFA35BB}" destId="{4757C1B9-16D8-43D0-87AB-1E036E5F8270}" srcOrd="2" destOrd="0" parTransId="{58C46434-6167-4FC9-A7C2-A3088A5EF57A}" sibTransId="{83562B3D-8A40-4E49-AD84-429945ECD4FF}"/>
    <dgm:cxn modelId="{0221CD0A-7AC4-4688-BE52-3EC7644374AA}" type="presOf" srcId="{D97016A2-8F46-4357-AE77-75AB8FFD917B}" destId="{815E32DD-6228-420D-8493-2856C57EDE81}" srcOrd="0" destOrd="6" presId="urn:microsoft.com/office/officeart/2005/8/layout/hList1"/>
    <dgm:cxn modelId="{CCD823DA-1365-4E9A-9B43-3180A405CF2C}" type="presOf" srcId="{0630BF35-927A-4E6B-B779-EEBFC78BE7C6}" destId="{1388BC1E-01EE-4DFA-931E-64BB007CA073}" srcOrd="0" destOrd="0" presId="urn:microsoft.com/office/officeart/2005/8/layout/hList1"/>
    <dgm:cxn modelId="{E665AA07-0B57-48F7-9014-F4F75EA71FC3}" type="presOf" srcId="{0772DE30-74AA-4941-AC16-CFCF2D1B44D2}" destId="{C94599BB-F339-400B-BDE2-291DC096BB51}" srcOrd="0" destOrd="14" presId="urn:microsoft.com/office/officeart/2005/8/layout/hList1"/>
    <dgm:cxn modelId="{EAF9D894-CDF4-433C-A503-2AACB16039D4}" type="presOf" srcId="{49DD6011-E5A8-4A90-A739-6F808985F9F9}" destId="{C94599BB-F339-400B-BDE2-291DC096BB51}" srcOrd="0" destOrd="5" presId="urn:microsoft.com/office/officeart/2005/8/layout/hList1"/>
    <dgm:cxn modelId="{DADF81EF-2A60-4A6D-83D2-83614F43EC86}" srcId="{4757C1B9-16D8-43D0-87AB-1E036E5F8270}" destId="{EB5D76C7-1FAA-42D8-91C1-C94C148F3F96}" srcOrd="2" destOrd="0" parTransId="{7A5B0562-A361-40A5-B2EC-CD3C97FE99AA}" sibTransId="{3F88E956-D9D9-4037-9AD9-8C214FEE0696}"/>
    <dgm:cxn modelId="{89F340F2-8BD0-4F35-811F-58CED25DF07E}" srcId="{5A4EB33F-88C5-4FA2-8315-E2A871129D15}" destId="{8B223E5A-605E-46D4-80BB-E991FC92DF86}" srcOrd="0" destOrd="0" parTransId="{D601B8F8-112C-4891-83E3-D27DFAE789E8}" sibTransId="{9828B62C-6C94-4136-A1B7-F69D8C8756C5}"/>
    <dgm:cxn modelId="{76ADCE1B-0E71-4E51-BAC4-5E3CF1CEAF97}" srcId="{A5CC6639-9724-4B73-8972-0958A14A405D}" destId="{0772DE30-74AA-4941-AC16-CFCF2D1B44D2}" srcOrd="7" destOrd="0" parTransId="{A3492E77-D8F2-454E-AA88-B1FF6057BE26}" sibTransId="{8B1CE9F8-E596-4F38-91C9-2AAF38551ABE}"/>
    <dgm:cxn modelId="{7D18E1FA-8A43-4E0C-831A-4856D6A3E990}" srcId="{D4C6E71B-EEC8-4971-9EC5-AEEFEA306163}" destId="{EE177097-F08C-4FC2-9FCD-7FDE2A88BA74}" srcOrd="4" destOrd="0" parTransId="{75CD611D-189A-4E78-9B05-C41B09692721}" sibTransId="{6A8373DA-7E57-48F9-BF51-5AE6613593CA}"/>
    <dgm:cxn modelId="{19E1E0DA-16BF-480E-8FBF-B036F1AFEB79}" srcId="{A86829AE-F4B6-4760-A755-117D3AFA35BB}" destId="{C44983C2-3E68-498B-8905-3DE1AA8AD3D3}" srcOrd="0" destOrd="0" parTransId="{EF276BAC-430E-4442-8B36-06C3B9549136}" sibTransId="{2FB719FA-A0D2-4EE3-8960-D3A189ED88BA}"/>
    <dgm:cxn modelId="{D599BFA2-3365-4182-98D1-F6841589E91A}" srcId="{C44983C2-3E68-498B-8905-3DE1AA8AD3D3}" destId="{65F06629-91D1-4860-A632-779E5F614939}" srcOrd="2" destOrd="0" parTransId="{0B25400E-42B2-4C02-89E7-05388B3EA6BE}" sibTransId="{0DECB67D-C952-46AA-8040-98058A7E371F}"/>
    <dgm:cxn modelId="{CF8E1BF2-D85A-40D5-8F87-0C15A192DB89}" type="presOf" srcId="{DB76F512-2BEF-4D40-81AB-1928DB1215FF}" destId="{1388BC1E-01EE-4DFA-931E-64BB007CA073}" srcOrd="0" destOrd="10" presId="urn:microsoft.com/office/officeart/2005/8/layout/hList1"/>
    <dgm:cxn modelId="{13EE66EF-5886-4523-81C4-0D21AE740FFC}" type="presOf" srcId="{9D5C7356-BCD9-465E-A8FB-0C1423F6FABD}" destId="{F72B2EB8-B265-4EF3-ADD4-36EE9085853E}" srcOrd="0" destOrd="8" presId="urn:microsoft.com/office/officeart/2005/8/layout/hList1"/>
    <dgm:cxn modelId="{28CB2F1E-CF94-4C30-B720-8EFFC41F7D08}" type="presOf" srcId="{08B3EE71-04AC-4B03-99F2-B254D562C7E5}" destId="{C94599BB-F339-400B-BDE2-291DC096BB51}" srcOrd="0" destOrd="13" presId="urn:microsoft.com/office/officeart/2005/8/layout/hList1"/>
    <dgm:cxn modelId="{EAE73662-1846-4508-806F-D1D08E11279C}" type="presOf" srcId="{D4C6E71B-EEC8-4971-9EC5-AEEFEA306163}" destId="{373D3964-0DBD-43D9-AFA2-7CE1A8F6A6CC}" srcOrd="0" destOrd="0" presId="urn:microsoft.com/office/officeart/2005/8/layout/hList1"/>
    <dgm:cxn modelId="{A77B41C7-3B1A-4BCC-98BC-AD15ADB00123}" type="presOf" srcId="{7F451BBA-7F67-4976-B9CE-A63FD59D9FBD}" destId="{F72B2EB8-B265-4EF3-ADD4-36EE9085853E}" srcOrd="0" destOrd="2" presId="urn:microsoft.com/office/officeart/2005/8/layout/hList1"/>
    <dgm:cxn modelId="{50D1497F-24F6-4B57-A76E-71265943D980}" srcId="{EB5D76C7-1FAA-42D8-91C1-C94C148F3F96}" destId="{944466F7-1B71-4E5B-96FD-EB9CA58FFD8C}" srcOrd="5" destOrd="0" parTransId="{BDFF057B-7144-4A34-AA91-2E5484E65A9E}" sibTransId="{C530D85A-8BDC-4D44-8A40-CEED252EA3C8}"/>
    <dgm:cxn modelId="{E5F3E4BA-B34F-4BB0-87F6-B63ABFA9AB42}" srcId="{A5CC6639-9724-4B73-8972-0958A14A405D}" destId="{6C825826-2FC8-4B6C-8337-7A4E5AB5DA71}" srcOrd="6" destOrd="0" parTransId="{DDD056FC-4BE3-4A30-9A9B-AF3A78384CEF}" sibTransId="{29695653-57D2-4ECE-BA13-9A94F7734D98}"/>
    <dgm:cxn modelId="{48599CEA-50FB-4728-A3D7-5AEA935D07D5}" srcId="{0630BF35-927A-4E6B-B779-EEBFC78BE7C6}" destId="{D6CBFFDC-4DFC-4804-A992-38BDF0AED461}" srcOrd="1" destOrd="0" parTransId="{D25B3E77-18C7-41E7-A717-77B5F2454A56}" sibTransId="{61F7D6BC-09D5-42FD-AB7A-F75AD9EB87D9}"/>
    <dgm:cxn modelId="{946EAD89-648D-4C9F-AAED-604936A983B4}" type="presOf" srcId="{C2316D75-B807-47CA-A907-517E19851EA5}" destId="{C94599BB-F339-400B-BDE2-291DC096BB51}" srcOrd="0" destOrd="0" presId="urn:microsoft.com/office/officeart/2005/8/layout/hList1"/>
    <dgm:cxn modelId="{AA642184-762C-410C-9AB7-D88A937644F0}" srcId="{A5CC6639-9724-4B73-8972-0958A14A405D}" destId="{0D1EEFFA-940F-4451-AD54-64EBF2C6E977}" srcOrd="5" destOrd="0" parTransId="{FE7B55B2-FFBC-4481-AC23-7173EC05A9ED}" sibTransId="{D21004A1-9FE0-4E08-BF85-D42375A6C3B2}"/>
    <dgm:cxn modelId="{92866D30-C290-4BC8-9DD0-D34D3E56DC92}" type="presOf" srcId="{8B223E5A-605E-46D4-80BB-E991FC92DF86}" destId="{F72B2EB8-B265-4EF3-ADD4-36EE9085853E}" srcOrd="0" destOrd="6" presId="urn:microsoft.com/office/officeart/2005/8/layout/hList1"/>
    <dgm:cxn modelId="{4C37A18D-3981-4D21-B160-16293E9B6EDE}" type="presOf" srcId="{3FDA9BA1-120E-4D4A-BF96-C3E5393869FB}" destId="{C94599BB-F339-400B-BDE2-291DC096BB51}" srcOrd="0" destOrd="4" presId="urn:microsoft.com/office/officeart/2005/8/layout/hList1"/>
    <dgm:cxn modelId="{5EC56B2C-3650-4ACA-90AD-BEB0E4600838}" type="presOf" srcId="{426EAF26-9C7D-4689-8C23-8627C189BA16}" destId="{815E32DD-6228-420D-8493-2856C57EDE81}" srcOrd="0" destOrd="1" presId="urn:microsoft.com/office/officeart/2005/8/layout/hList1"/>
    <dgm:cxn modelId="{7BB10C28-751B-4028-875E-79A2C9AA301E}" type="presOf" srcId="{3CB799B0-9A9A-4968-A5D5-89EA567ACB6C}" destId="{1388BC1E-01EE-4DFA-931E-64BB007CA073}" srcOrd="0" destOrd="13" presId="urn:microsoft.com/office/officeart/2005/8/layout/hList1"/>
    <dgm:cxn modelId="{9D0FB57F-C37F-495A-B36A-827CF98B426C}" srcId="{83D6EC9A-5358-4FD1-B4E3-62F667828A85}" destId="{3FDA9BA1-120E-4D4A-BF96-C3E5393869FB}" srcOrd="0" destOrd="0" parTransId="{06ED7014-3A17-45E3-997C-196AAF8FEA92}" sibTransId="{6160F072-2B59-4AD8-B363-BCEC33F82CE1}"/>
    <dgm:cxn modelId="{0D97DDC6-308D-4731-B53C-0C28F0709C5F}" srcId="{7F451BBA-7F67-4976-B9CE-A63FD59D9FBD}" destId="{CEE27E08-D363-40DB-9C37-13F317A48BA6}" srcOrd="0" destOrd="0" parTransId="{23433A70-31FE-4742-B03A-176E53F0C724}" sibTransId="{1EDAD1C8-135B-407A-B17F-C82D825FF8DB}"/>
    <dgm:cxn modelId="{54E27BEA-530E-48C7-A308-7858ECCAB9DC}" srcId="{EB5D76C7-1FAA-42D8-91C1-C94C148F3F96}" destId="{57B418CC-F567-4B21-8060-ADEAA37256C4}" srcOrd="2" destOrd="0" parTransId="{BB5450DF-E97F-4BC3-8E7B-34BE2B532E5C}" sibTransId="{DB0C7776-89F9-4C5A-BF75-F7999FEF8FFC}"/>
    <dgm:cxn modelId="{559FB764-E4FA-4F1E-93DE-B2A203EE440B}" type="presOf" srcId="{D10B3912-8B7C-4F90-852E-0274362E9754}" destId="{815E32DD-6228-420D-8493-2856C57EDE81}" srcOrd="0" destOrd="0" presId="urn:microsoft.com/office/officeart/2005/8/layout/hList1"/>
    <dgm:cxn modelId="{5B2B5C45-CD48-4361-8F3E-0681484BBCC6}" srcId="{8300F552-4A8E-484E-A02B-1184C25B9CB5}" destId="{0F1F32ED-CD27-4B74-8C28-641E008436F0}" srcOrd="1" destOrd="0" parTransId="{A8A6F15C-16D2-4C95-919F-7AEF3EFA3D2C}" sibTransId="{45B1B3F2-72EB-497A-97DB-0D3931332C92}"/>
    <dgm:cxn modelId="{CB209044-D6B9-4D00-95A0-04A213E3F1C4}" srcId="{C44983C2-3E68-498B-8905-3DE1AA8AD3D3}" destId="{8300F552-4A8E-484E-A02B-1184C25B9CB5}" srcOrd="6" destOrd="0" parTransId="{96DE81A4-7537-4BE7-9CDA-86633D043FE2}" sibTransId="{D0BF928B-D743-4C67-B7F1-59B878E77C6C}"/>
    <dgm:cxn modelId="{9EEEB7D3-D2B0-4930-AFC7-CEE099083DF5}" type="presOf" srcId="{A00558F4-3585-45AC-B043-CE077D47249A}" destId="{1388BC1E-01EE-4DFA-931E-64BB007CA073}" srcOrd="0" destOrd="11" presId="urn:microsoft.com/office/officeart/2005/8/layout/hList1"/>
    <dgm:cxn modelId="{2B4129AE-333F-42BC-A0F9-79F3D9006F7D}" srcId="{C44983C2-3E68-498B-8905-3DE1AA8AD3D3}" destId="{E287C525-CE6A-45E1-A859-AD35FB570184}" srcOrd="4" destOrd="0" parTransId="{5B421444-75F5-4874-8614-90DAB0FBF3E8}" sibTransId="{1F99F337-E8C7-43E8-BF0E-9423109FCA50}"/>
    <dgm:cxn modelId="{74EC76BC-6ABF-4AA2-BBD0-E74E79332A90}" type="presOf" srcId="{3987B7A2-8046-4D40-9F42-A1F4096A5F7F}" destId="{1388BC1E-01EE-4DFA-931E-64BB007CA073}" srcOrd="0" destOrd="7" presId="urn:microsoft.com/office/officeart/2005/8/layout/hList1"/>
    <dgm:cxn modelId="{0392B733-061B-4854-BC59-F3828F139112}" srcId="{E287C525-CE6A-45E1-A859-AD35FB570184}" destId="{DB76F512-2BEF-4D40-81AB-1928DB1215FF}" srcOrd="1" destOrd="0" parTransId="{3BEC5FC1-F15F-4051-949D-D776C3059F13}" sibTransId="{5F1AF806-DBE3-4C13-A509-921138D90E73}"/>
    <dgm:cxn modelId="{F11B08FD-775A-4A59-B80E-CD0316245956}" srcId="{EFFA0E3B-4BC2-4B79-80CA-E3ECF60E67B6}" destId="{3E2F3DA3-ECE6-4990-8C65-904783AFCDE3}" srcOrd="1" destOrd="0" parTransId="{CF2F1A59-FDBD-4744-A067-743D3F47ABA0}" sibTransId="{834230C5-44EB-4896-BC0A-6CF611D3FDB2}"/>
    <dgm:cxn modelId="{F1D13BD5-BFA2-41B3-816B-34EFE8CD544E}" type="presOf" srcId="{A86829AE-F4B6-4760-A755-117D3AFA35BB}" destId="{A2688362-0FC3-41A1-B058-5A93086A1410}" srcOrd="0" destOrd="0" presId="urn:microsoft.com/office/officeart/2005/8/layout/hList1"/>
    <dgm:cxn modelId="{FD6DA40C-DF80-4104-B9DC-62902C992943}" srcId="{EFFA0E3B-4BC2-4B79-80CA-E3ECF60E67B6}" destId="{AA6A180C-0006-4AEB-9B04-82117DBFC49A}" srcOrd="0" destOrd="0" parTransId="{0E9DC343-96BA-4D06-B8E9-1B9B78700C12}" sibTransId="{B14F0B5B-F373-40F8-A8F4-E3C79F45C5C7}"/>
    <dgm:cxn modelId="{4C64C757-0749-404A-BBB4-27FBBDA50F06}" srcId="{D4C6E71B-EEC8-4971-9EC5-AEEFEA306163}" destId="{71D5CCA6-AF1A-468A-A6B0-38682E070772}" srcOrd="5" destOrd="0" parTransId="{E1DA9DF5-1E40-489B-9796-9F4F6EFBEE37}" sibTransId="{C53B8723-838F-415B-9E82-B1756D458B9E}"/>
    <dgm:cxn modelId="{2CD87E6C-5892-47FF-A689-2ED3528C3104}" type="presOf" srcId="{57B418CC-F567-4B21-8060-ADEAA37256C4}" destId="{F72B2EB8-B265-4EF3-ADD4-36EE9085853E}" srcOrd="0" destOrd="10" presId="urn:microsoft.com/office/officeart/2005/8/layout/hList1"/>
    <dgm:cxn modelId="{33A100A2-C2F3-4380-B2EA-2D6B6C3EBF29}" srcId="{CA406C25-7D46-4A8B-9680-EFBA33F268FB}" destId="{7F451BBA-7F67-4976-B9CE-A63FD59D9FBD}" srcOrd="0" destOrd="0" parTransId="{C42F290A-2F0A-4C25-97F8-7376C2E52B16}" sibTransId="{1A9E06F5-1B30-462B-9ED6-AD0F086A15DA}"/>
    <dgm:cxn modelId="{6F1683ED-9BB9-442D-AEA6-369407B1956E}" srcId="{A5CC6639-9724-4B73-8972-0958A14A405D}" destId="{C9BE6063-C991-4A37-9C90-5253549DAFA1}" srcOrd="1" destOrd="0" parTransId="{60117BB8-4BD8-4163-956F-EC75C2C2CBFA}" sibTransId="{D71D5D61-BD60-4610-826B-B98C204321CE}"/>
    <dgm:cxn modelId="{D735DE2D-FCBA-4765-B4FF-8E6CE2D041E8}" type="presOf" srcId="{D5DAE985-540B-4C78-80C4-9538D503F656}" destId="{815E32DD-6228-420D-8493-2856C57EDE81}" srcOrd="0" destOrd="3" presId="urn:microsoft.com/office/officeart/2005/8/layout/hList1"/>
    <dgm:cxn modelId="{9DDCE6E2-20B5-4C6E-B796-AA7A62AB3A6E}" type="presOf" srcId="{54FB64B7-3E9C-4276-8A73-A0CBCC291DFA}" destId="{F72B2EB8-B265-4EF3-ADD4-36EE9085853E}" srcOrd="0" destOrd="7" presId="urn:microsoft.com/office/officeart/2005/8/layout/hList1"/>
    <dgm:cxn modelId="{B13A4F3D-31EA-4E0D-BC64-8197EEA7E28E}" srcId="{D4C6E71B-EEC8-4971-9EC5-AEEFEA306163}" destId="{D5DAE985-540B-4C78-80C4-9538D503F656}" srcOrd="3" destOrd="0" parTransId="{C0268098-65D2-453B-AE7F-2256B8B086E4}" sibTransId="{BF2BDFC5-6755-46E1-B4F6-A5C1FF6020C4}"/>
    <dgm:cxn modelId="{ADD2E201-2AA7-4352-BF36-C38AAD95EBDA}" type="presOf" srcId="{71D5CCA6-AF1A-468A-A6B0-38682E070772}" destId="{815E32DD-6228-420D-8493-2856C57EDE81}" srcOrd="0" destOrd="5" presId="urn:microsoft.com/office/officeart/2005/8/layout/hList1"/>
    <dgm:cxn modelId="{A26CFA37-C445-4767-BDD6-94D8A6C7A41D}" type="presOf" srcId="{EB5D76C7-1FAA-42D8-91C1-C94C148F3F96}" destId="{F72B2EB8-B265-4EF3-ADD4-36EE9085853E}" srcOrd="0" destOrd="4" presId="urn:microsoft.com/office/officeart/2005/8/layout/hList1"/>
    <dgm:cxn modelId="{1147C001-0893-4A8A-AE8F-0508FEF7E4A9}" srcId="{C44983C2-3E68-498B-8905-3DE1AA8AD3D3}" destId="{0630BF35-927A-4E6B-B779-EEBFC78BE7C6}" srcOrd="0" destOrd="0" parTransId="{E7624CC3-7031-4790-8AD9-7C0C15E5E1F3}" sibTransId="{017E51BA-3A6A-4D9F-9384-2ED03624AC6D}"/>
    <dgm:cxn modelId="{B868BB02-FC08-462E-883D-D60FB0378AB7}" type="presOf" srcId="{36AA434A-31DE-4946-85A4-F4EBDF63176D}" destId="{1388BC1E-01EE-4DFA-931E-64BB007CA073}" srcOrd="0" destOrd="3" presId="urn:microsoft.com/office/officeart/2005/8/layout/hList1"/>
    <dgm:cxn modelId="{FFC082AB-0289-49C6-934F-50B996502251}" srcId="{D4C6E71B-EEC8-4971-9EC5-AEEFEA306163}" destId="{426EAF26-9C7D-4689-8C23-8627C189BA16}" srcOrd="1" destOrd="0" parTransId="{AA3707FF-3173-446A-8B5E-4C3FFFAF1667}" sibTransId="{3EFB90DA-7FF6-49D7-A0F2-823DD3875AC2}"/>
    <dgm:cxn modelId="{1302694E-63A1-44F0-B544-6FC53991089B}" srcId="{D4C6E71B-EEC8-4971-9EC5-AEEFEA306163}" destId="{D97016A2-8F46-4357-AE77-75AB8FFD917B}" srcOrd="6" destOrd="0" parTransId="{B52C56F8-8961-4073-B74A-F4C0B9F52797}" sibTransId="{6294FF89-6885-407C-BEDF-4A02ADB7DC8D}"/>
    <dgm:cxn modelId="{9EDB23AA-3BCC-4051-960F-E558CADD0E8F}" type="presOf" srcId="{944466F7-1B71-4E5B-96FD-EB9CA58FFD8C}" destId="{F72B2EB8-B265-4EF3-ADD4-36EE9085853E}" srcOrd="0" destOrd="13" presId="urn:microsoft.com/office/officeart/2005/8/layout/hList1"/>
    <dgm:cxn modelId="{AE3D5BF4-1255-4703-9C8E-D992F9CB6094}" srcId="{6C825826-2FC8-4B6C-8337-7A4E5AB5DA71}" destId="{08B3EE71-04AC-4B03-99F2-B254D562C7E5}" srcOrd="0" destOrd="0" parTransId="{98046255-B063-4956-99A7-63443D0A221B}" sibTransId="{AC1A4E1E-BC4F-417F-98DC-901C8337FCFA}"/>
    <dgm:cxn modelId="{7A0045F2-FF82-446D-BE7C-050C085C8CF3}" type="presOf" srcId="{EE177097-F08C-4FC2-9FCD-7FDE2A88BA74}" destId="{815E32DD-6228-420D-8493-2856C57EDE81}" srcOrd="0" destOrd="4" presId="urn:microsoft.com/office/officeart/2005/8/layout/hList1"/>
    <dgm:cxn modelId="{C116BD5F-371B-4145-A364-780F9AEA4E75}" type="presOf" srcId="{8300F552-4A8E-484E-A02B-1184C25B9CB5}" destId="{1388BC1E-01EE-4DFA-931E-64BB007CA073}" srcOrd="0" destOrd="12" presId="urn:microsoft.com/office/officeart/2005/8/layout/hList1"/>
    <dgm:cxn modelId="{EA298D90-FFF9-4196-9AA9-47C0A28AD8F6}" type="presOf" srcId="{CA406C25-7D46-4A8B-9680-EFBA33F268FB}" destId="{F72B2EB8-B265-4EF3-ADD4-36EE9085853E}" srcOrd="0" destOrd="1" presId="urn:microsoft.com/office/officeart/2005/8/layout/hList1"/>
    <dgm:cxn modelId="{F433AA6E-3724-4940-B96C-88B5314C16A9}" srcId="{A5CC6639-9724-4B73-8972-0958A14A405D}" destId="{C2316D75-B807-47CA-A907-517E19851EA5}" srcOrd="0" destOrd="0" parTransId="{7D627E97-AD38-46D8-A868-1E53637E4B2D}" sibTransId="{2A1BEA5F-DB63-40E4-B48C-BD0FD82C3029}"/>
    <dgm:cxn modelId="{0539BD10-9E5B-4E50-8F7E-368BC6368665}" srcId="{9D5C7356-BCD9-465E-A8FB-0C1423F6FABD}" destId="{C64DAA10-A7D9-4E63-946D-8DC91FF2BD47}" srcOrd="0" destOrd="0" parTransId="{DADB7BAE-D2D8-449F-A3BB-675B8E5DC61B}" sibTransId="{4ADEF2BD-4800-4573-91D2-E6BA632F6847}"/>
    <dgm:cxn modelId="{86C68541-6E10-4E8F-96B4-6480F78CA9BD}" srcId="{8300F552-4A8E-484E-A02B-1184C25B9CB5}" destId="{3CB799B0-9A9A-4968-A5D5-89EA567ACB6C}" srcOrd="0" destOrd="0" parTransId="{577F1B9B-086C-45B7-A2D5-513E7ABACA8D}" sibTransId="{5D2BC02F-9649-4256-A583-043F0EFCFDE3}"/>
    <dgm:cxn modelId="{421A9811-AD96-4BF3-844C-A106A02A3DCA}" type="presOf" srcId="{C9BE6063-C991-4A37-9C90-5253549DAFA1}" destId="{C94599BB-F339-400B-BDE2-291DC096BB51}" srcOrd="0" destOrd="1" presId="urn:microsoft.com/office/officeart/2005/8/layout/hList1"/>
    <dgm:cxn modelId="{919C5708-3AA1-4573-A278-5ACF5A2B40A9}" type="presParOf" srcId="{A2688362-0FC3-41A1-B058-5A93086A1410}" destId="{924FCBDF-0D35-4AAE-A68D-648AC14F2632}" srcOrd="0" destOrd="0" presId="urn:microsoft.com/office/officeart/2005/8/layout/hList1"/>
    <dgm:cxn modelId="{5CD10445-B224-4323-920B-A8D238136974}" type="presParOf" srcId="{924FCBDF-0D35-4AAE-A68D-648AC14F2632}" destId="{0145E313-7B6C-485B-B6BA-4E6EE3363BCE}" srcOrd="0" destOrd="0" presId="urn:microsoft.com/office/officeart/2005/8/layout/hList1"/>
    <dgm:cxn modelId="{FB3C87B5-F74B-4F30-BDBE-88CB685B2475}" type="presParOf" srcId="{924FCBDF-0D35-4AAE-A68D-648AC14F2632}" destId="{1388BC1E-01EE-4DFA-931E-64BB007CA073}" srcOrd="1" destOrd="0" presId="urn:microsoft.com/office/officeart/2005/8/layout/hList1"/>
    <dgm:cxn modelId="{A8BB3715-FC22-46D4-9C97-ADC328F59442}" type="presParOf" srcId="{A2688362-0FC3-41A1-B058-5A93086A1410}" destId="{18B78280-FD13-4B1A-BC0C-446407313054}" srcOrd="1" destOrd="0" presId="urn:microsoft.com/office/officeart/2005/8/layout/hList1"/>
    <dgm:cxn modelId="{1D9D6303-9056-461C-A2C7-38B9CD5DCB33}" type="presParOf" srcId="{A2688362-0FC3-41A1-B058-5A93086A1410}" destId="{0D3F215E-BE21-49C2-A34E-C853CDDE33AD}" srcOrd="2" destOrd="0" presId="urn:microsoft.com/office/officeart/2005/8/layout/hList1"/>
    <dgm:cxn modelId="{3D0DC56F-E05B-44BB-B83D-B92495DC19E6}" type="presParOf" srcId="{0D3F215E-BE21-49C2-A34E-C853CDDE33AD}" destId="{56190B01-5B7C-461A-BC1B-8E7E2E8E0998}" srcOrd="0" destOrd="0" presId="urn:microsoft.com/office/officeart/2005/8/layout/hList1"/>
    <dgm:cxn modelId="{0AE679D9-4534-4492-AA22-16F63D549F91}" type="presParOf" srcId="{0D3F215E-BE21-49C2-A34E-C853CDDE33AD}" destId="{C94599BB-F339-400B-BDE2-291DC096BB51}" srcOrd="1" destOrd="0" presId="urn:microsoft.com/office/officeart/2005/8/layout/hList1"/>
    <dgm:cxn modelId="{F4E6CBE6-2AB2-453A-8434-5A71071452CB}" type="presParOf" srcId="{A2688362-0FC3-41A1-B058-5A93086A1410}" destId="{906DEDAD-88F8-44A1-93EE-E27BF82C90D2}" srcOrd="3" destOrd="0" presId="urn:microsoft.com/office/officeart/2005/8/layout/hList1"/>
    <dgm:cxn modelId="{23267D18-F85D-40C4-B658-09613EC09431}" type="presParOf" srcId="{A2688362-0FC3-41A1-B058-5A93086A1410}" destId="{E5BA2411-D083-45B4-9C08-C229242F241D}" srcOrd="4" destOrd="0" presId="urn:microsoft.com/office/officeart/2005/8/layout/hList1"/>
    <dgm:cxn modelId="{8B337E0B-65C4-4686-AB78-01B7F9FBD1BA}" type="presParOf" srcId="{E5BA2411-D083-45B4-9C08-C229242F241D}" destId="{541922F4-CD3F-4029-ABC2-3DFD422FB3A1}" srcOrd="0" destOrd="0" presId="urn:microsoft.com/office/officeart/2005/8/layout/hList1"/>
    <dgm:cxn modelId="{4CDE71DE-E99D-4A4A-A977-2BEB7A9DD3F3}" type="presParOf" srcId="{E5BA2411-D083-45B4-9C08-C229242F241D}" destId="{F72B2EB8-B265-4EF3-ADD4-36EE9085853E}" srcOrd="1" destOrd="0" presId="urn:microsoft.com/office/officeart/2005/8/layout/hList1"/>
    <dgm:cxn modelId="{066284F5-7C0D-4CE4-9952-E3A45F5E994E}" type="presParOf" srcId="{A2688362-0FC3-41A1-B058-5A93086A1410}" destId="{CB4E555D-C94F-443C-992E-50C4524A279D}" srcOrd="5" destOrd="0" presId="urn:microsoft.com/office/officeart/2005/8/layout/hList1"/>
    <dgm:cxn modelId="{07850C65-C56B-4126-A2D8-C0031419B3CB}" type="presParOf" srcId="{A2688362-0FC3-41A1-B058-5A93086A1410}" destId="{76C614EE-3F78-4854-9110-C2FF41B261AA}" srcOrd="6" destOrd="0" presId="urn:microsoft.com/office/officeart/2005/8/layout/hList1"/>
    <dgm:cxn modelId="{BA3A144C-033F-4D1D-B834-43D761C8BDF2}" type="presParOf" srcId="{76C614EE-3F78-4854-9110-C2FF41B261AA}" destId="{373D3964-0DBD-43D9-AFA2-7CE1A8F6A6CC}" srcOrd="0" destOrd="0" presId="urn:microsoft.com/office/officeart/2005/8/layout/hList1"/>
    <dgm:cxn modelId="{482C8783-D8B6-4513-808C-93B1EAD65996}" type="presParOf" srcId="{76C614EE-3F78-4854-9110-C2FF41B261AA}" destId="{815E32DD-6228-420D-8493-2856C57EDE8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6829AE-F4B6-4760-A755-117D3AFA35B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4983C2-3E68-498B-8905-3DE1AA8AD3D3}">
      <dgm:prSet/>
      <dgm:spPr/>
      <dgm:t>
        <a:bodyPr/>
        <a:lstStyle/>
        <a:p>
          <a:pPr rtl="0"/>
          <a:r>
            <a:rPr lang="en-US" dirty="0" smtClean="0"/>
            <a:t>Sick Leave – </a:t>
          </a:r>
        </a:p>
        <a:p>
          <a:pPr rtl="0"/>
          <a:r>
            <a:rPr lang="en-US" dirty="0" smtClean="0"/>
            <a:t>Work Schedule &gt; 201 Days</a:t>
          </a:r>
          <a:endParaRPr lang="en-US" dirty="0"/>
        </a:p>
      </dgm:t>
    </dgm:pt>
    <dgm:pt modelId="{EF276BAC-430E-4442-8B36-06C3B9549136}" type="parTrans" cxnId="{19E1E0DA-16BF-480E-8FBF-B036F1AFEB79}">
      <dgm:prSet/>
      <dgm:spPr/>
      <dgm:t>
        <a:bodyPr/>
        <a:lstStyle/>
        <a:p>
          <a:endParaRPr lang="en-US"/>
        </a:p>
      </dgm:t>
    </dgm:pt>
    <dgm:pt modelId="{2FB719FA-A0D2-4EE3-8960-D3A189ED88BA}" type="sibTrans" cxnId="{19E1E0DA-16BF-480E-8FBF-B036F1AFEB79}">
      <dgm:prSet/>
      <dgm:spPr/>
      <dgm:t>
        <a:bodyPr/>
        <a:lstStyle/>
        <a:p>
          <a:endParaRPr lang="en-US"/>
        </a:p>
      </dgm:t>
    </dgm:pt>
    <dgm:pt modelId="{732C73BE-78F7-4BDB-86C0-CEBB522F493E}">
      <dgm:prSet/>
      <dgm:spPr/>
      <dgm:t>
        <a:bodyPr/>
        <a:lstStyle/>
        <a:p>
          <a:pPr algn="l" rtl="0"/>
          <a:r>
            <a:rPr lang="en-US" sz="1600" dirty="0" smtClean="0"/>
            <a:t>15.0 days annually</a:t>
          </a:r>
          <a:endParaRPr lang="en-US" sz="1600" dirty="0"/>
        </a:p>
      </dgm:t>
    </dgm:pt>
    <dgm:pt modelId="{3F3DCCFD-3EAF-410B-8869-527DBD4C3EDB}" type="parTrans" cxnId="{41E075FC-4135-43B4-A7FB-00A084DA28E2}">
      <dgm:prSet/>
      <dgm:spPr/>
      <dgm:t>
        <a:bodyPr/>
        <a:lstStyle/>
        <a:p>
          <a:endParaRPr lang="en-US"/>
        </a:p>
      </dgm:t>
    </dgm:pt>
    <dgm:pt modelId="{3877F7BA-C7DE-4AB6-8839-60C81CCCC3FF}" type="sibTrans" cxnId="{41E075FC-4135-43B4-A7FB-00A084DA28E2}">
      <dgm:prSet/>
      <dgm:spPr/>
      <dgm:t>
        <a:bodyPr/>
        <a:lstStyle/>
        <a:p>
          <a:endParaRPr lang="en-US"/>
        </a:p>
      </dgm:t>
    </dgm:pt>
    <dgm:pt modelId="{0F1F32ED-CD27-4B74-8C28-641E008436F0}">
      <dgm:prSet/>
      <dgm:spPr/>
      <dgm:t>
        <a:bodyPr/>
        <a:lstStyle/>
        <a:p>
          <a:pPr algn="l" rtl="0"/>
          <a:r>
            <a:rPr lang="en-US" sz="1600" dirty="0" smtClean="0"/>
            <a:t>4.6875 hours earned every pay period from July 31</a:t>
          </a:r>
          <a:r>
            <a:rPr lang="en-US" sz="1600" baseline="30000" dirty="0" smtClean="0"/>
            <a:t>st</a:t>
          </a:r>
          <a:r>
            <a:rPr lang="en-US" sz="1600" dirty="0" smtClean="0"/>
            <a:t> through July 15</a:t>
          </a:r>
          <a:r>
            <a:rPr lang="en-US" sz="1600" baseline="30000" dirty="0" smtClean="0"/>
            <a:t>th</a:t>
          </a:r>
          <a:r>
            <a:rPr lang="en-US" sz="1600" dirty="0" smtClean="0"/>
            <a:t> </a:t>
          </a:r>
          <a:endParaRPr lang="en-US" sz="1600" dirty="0"/>
        </a:p>
      </dgm:t>
    </dgm:pt>
    <dgm:pt modelId="{A8A6F15C-16D2-4C95-919F-7AEF3EFA3D2C}" type="parTrans" cxnId="{5B2B5C45-CD48-4361-8F3E-0681484BBCC6}">
      <dgm:prSet/>
      <dgm:spPr/>
      <dgm:t>
        <a:bodyPr/>
        <a:lstStyle/>
        <a:p>
          <a:endParaRPr lang="en-US"/>
        </a:p>
      </dgm:t>
    </dgm:pt>
    <dgm:pt modelId="{45B1B3F2-72EB-497A-97DB-0D3931332C92}" type="sibTrans" cxnId="{5B2B5C45-CD48-4361-8F3E-0681484BBCC6}">
      <dgm:prSet/>
      <dgm:spPr/>
      <dgm:t>
        <a:bodyPr/>
        <a:lstStyle/>
        <a:p>
          <a:endParaRPr lang="en-US"/>
        </a:p>
      </dgm:t>
    </dgm:pt>
    <dgm:pt modelId="{8300F552-4A8E-484E-A02B-1184C25B9CB5}">
      <dgm:prSet custT="1"/>
      <dgm:spPr/>
      <dgm:t>
        <a:bodyPr/>
        <a:lstStyle/>
        <a:p>
          <a:pPr algn="ctr" rtl="0"/>
          <a:r>
            <a:rPr lang="en-US" sz="2100" b="1" dirty="0" smtClean="0"/>
            <a:t>Annual Work Schedule</a:t>
          </a:r>
        </a:p>
        <a:p>
          <a:pPr algn="ctr" rtl="0"/>
          <a:endParaRPr lang="en-US" sz="1600" b="1" dirty="0"/>
        </a:p>
      </dgm:t>
    </dgm:pt>
    <dgm:pt modelId="{96DE81A4-7537-4BE7-9CDA-86633D043FE2}" type="parTrans" cxnId="{CB209044-D6B9-4D00-95A0-04A213E3F1C4}">
      <dgm:prSet/>
      <dgm:spPr/>
      <dgm:t>
        <a:bodyPr/>
        <a:lstStyle/>
        <a:p>
          <a:endParaRPr lang="en-US"/>
        </a:p>
      </dgm:t>
    </dgm:pt>
    <dgm:pt modelId="{D0BF928B-D743-4C67-B7F1-59B878E77C6C}" type="sibTrans" cxnId="{CB209044-D6B9-4D00-95A0-04A213E3F1C4}">
      <dgm:prSet/>
      <dgm:spPr/>
      <dgm:t>
        <a:bodyPr/>
        <a:lstStyle/>
        <a:p>
          <a:endParaRPr lang="en-US"/>
        </a:p>
      </dgm:t>
    </dgm:pt>
    <dgm:pt modelId="{E287C525-CE6A-45E1-A859-AD35FB570184}">
      <dgm:prSet custT="1"/>
      <dgm:spPr/>
      <dgm:t>
        <a:bodyPr/>
        <a:lstStyle/>
        <a:p>
          <a:pPr algn="ctr" rtl="0"/>
          <a:r>
            <a:rPr lang="en-US" sz="2100" b="1" dirty="0" smtClean="0"/>
            <a:t>231 Work Schedule</a:t>
          </a:r>
        </a:p>
        <a:p>
          <a:pPr algn="ctr" rtl="0"/>
          <a:endParaRPr lang="en-US" sz="1600" b="1" dirty="0"/>
        </a:p>
      </dgm:t>
    </dgm:pt>
    <dgm:pt modelId="{5B421444-75F5-4874-8614-90DAB0FBF3E8}" type="parTrans" cxnId="{2B4129AE-333F-42BC-A0F9-79F3D9006F7D}">
      <dgm:prSet/>
      <dgm:spPr/>
      <dgm:t>
        <a:bodyPr/>
        <a:lstStyle/>
        <a:p>
          <a:endParaRPr lang="en-US"/>
        </a:p>
      </dgm:t>
    </dgm:pt>
    <dgm:pt modelId="{1F99F337-E8C7-43E8-BF0E-9423109FCA50}" type="sibTrans" cxnId="{2B4129AE-333F-42BC-A0F9-79F3D9006F7D}">
      <dgm:prSet/>
      <dgm:spPr/>
      <dgm:t>
        <a:bodyPr/>
        <a:lstStyle/>
        <a:p>
          <a:endParaRPr lang="en-US"/>
        </a:p>
      </dgm:t>
    </dgm:pt>
    <dgm:pt modelId="{65F06629-91D1-4860-A632-779E5F614939}">
      <dgm:prSet custT="1"/>
      <dgm:spPr/>
      <dgm:t>
        <a:bodyPr/>
        <a:lstStyle/>
        <a:p>
          <a:pPr algn="ctr" rtl="0"/>
          <a:r>
            <a:rPr lang="en-US" sz="2100" b="1" dirty="0" smtClean="0"/>
            <a:t>211 Work Schedule</a:t>
          </a:r>
        </a:p>
        <a:p>
          <a:pPr algn="ctr" rtl="0"/>
          <a:endParaRPr lang="en-US" sz="1600" b="1" dirty="0"/>
        </a:p>
      </dgm:t>
    </dgm:pt>
    <dgm:pt modelId="{0B25400E-42B2-4C02-89E7-05388B3EA6BE}" type="parTrans" cxnId="{D599BFA2-3365-4182-98D1-F6841589E91A}">
      <dgm:prSet/>
      <dgm:spPr/>
      <dgm:t>
        <a:bodyPr/>
        <a:lstStyle/>
        <a:p>
          <a:endParaRPr lang="en-US"/>
        </a:p>
      </dgm:t>
    </dgm:pt>
    <dgm:pt modelId="{0DECB67D-C952-46AA-8040-98058A7E371F}" type="sibTrans" cxnId="{D599BFA2-3365-4182-98D1-F6841589E91A}">
      <dgm:prSet/>
      <dgm:spPr/>
      <dgm:t>
        <a:bodyPr/>
        <a:lstStyle/>
        <a:p>
          <a:endParaRPr lang="en-US"/>
        </a:p>
      </dgm:t>
    </dgm:pt>
    <dgm:pt modelId="{39CF2415-E3A7-415A-B91F-753FDB415A7B}">
      <dgm:prSet/>
      <dgm:spPr/>
      <dgm:t>
        <a:bodyPr/>
        <a:lstStyle/>
        <a:p>
          <a:pPr algn="l" rtl="0"/>
          <a:r>
            <a:rPr lang="en-US" sz="1600" dirty="0" smtClean="0"/>
            <a:t>13.75 days annually</a:t>
          </a:r>
          <a:endParaRPr lang="en-US" sz="1600" dirty="0"/>
        </a:p>
      </dgm:t>
    </dgm:pt>
    <dgm:pt modelId="{A7151BF7-707A-4D4D-87A9-1806DD40C2BD}" type="parTrans" cxnId="{A01BCFDF-B37B-4B41-9D44-3393A95F2B5D}">
      <dgm:prSet/>
      <dgm:spPr/>
      <dgm:t>
        <a:bodyPr/>
        <a:lstStyle/>
        <a:p>
          <a:endParaRPr lang="en-US"/>
        </a:p>
      </dgm:t>
    </dgm:pt>
    <dgm:pt modelId="{63E177CB-B63A-47CD-8B1B-79EAC9BA7329}" type="sibTrans" cxnId="{A01BCFDF-B37B-4B41-9D44-3393A95F2B5D}">
      <dgm:prSet/>
      <dgm:spPr/>
      <dgm:t>
        <a:bodyPr/>
        <a:lstStyle/>
        <a:p>
          <a:endParaRPr lang="en-US"/>
        </a:p>
      </dgm:t>
    </dgm:pt>
    <dgm:pt modelId="{DB76F512-2BEF-4D40-81AB-1928DB1215FF}">
      <dgm:prSet/>
      <dgm:spPr/>
      <dgm:t>
        <a:bodyPr/>
        <a:lstStyle/>
        <a:p>
          <a:pPr algn="l" rtl="0"/>
          <a:r>
            <a:rPr lang="en-US" sz="1600" dirty="0" smtClean="0"/>
            <a:t>4.6875 hours earned each paycheck from August 31</a:t>
          </a:r>
          <a:r>
            <a:rPr lang="en-US" sz="1600" baseline="30000" dirty="0" smtClean="0"/>
            <a:t>st</a:t>
          </a:r>
          <a:r>
            <a:rPr lang="en-US" sz="1600" dirty="0" smtClean="0"/>
            <a:t> through July 15</a:t>
          </a:r>
          <a:r>
            <a:rPr lang="en-US" sz="1600" baseline="30000" dirty="0" smtClean="0"/>
            <a:t>th</a:t>
          </a:r>
          <a:endParaRPr lang="en-US" sz="1600" dirty="0"/>
        </a:p>
      </dgm:t>
    </dgm:pt>
    <dgm:pt modelId="{3BEC5FC1-F15F-4051-949D-D776C3059F13}" type="parTrans" cxnId="{0392B733-061B-4854-BC59-F3828F139112}">
      <dgm:prSet/>
      <dgm:spPr/>
      <dgm:t>
        <a:bodyPr/>
        <a:lstStyle/>
        <a:p>
          <a:endParaRPr lang="en-US"/>
        </a:p>
      </dgm:t>
    </dgm:pt>
    <dgm:pt modelId="{5F1AF806-DBE3-4C13-A509-921138D90E73}" type="sibTrans" cxnId="{0392B733-061B-4854-BC59-F3828F139112}">
      <dgm:prSet/>
      <dgm:spPr/>
      <dgm:t>
        <a:bodyPr/>
        <a:lstStyle/>
        <a:p>
          <a:endParaRPr lang="en-US"/>
        </a:p>
      </dgm:t>
    </dgm:pt>
    <dgm:pt modelId="{0630BF35-927A-4E6B-B779-EEBFC78BE7C6}">
      <dgm:prSet/>
      <dgm:spPr/>
      <dgm:t>
        <a:bodyPr/>
        <a:lstStyle/>
        <a:p>
          <a:pPr algn="ctr" rtl="0"/>
          <a:r>
            <a:rPr lang="en-US" sz="2300" b="1" dirty="0" smtClean="0"/>
            <a:t>202 Work Schedule</a:t>
          </a:r>
          <a:endParaRPr lang="en-US" sz="2300" b="1" dirty="0"/>
        </a:p>
      </dgm:t>
    </dgm:pt>
    <dgm:pt modelId="{E7624CC3-7031-4790-8AD9-7C0C15E5E1F3}" type="parTrans" cxnId="{1147C001-0893-4A8A-AE8F-0508FEF7E4A9}">
      <dgm:prSet/>
      <dgm:spPr/>
      <dgm:t>
        <a:bodyPr/>
        <a:lstStyle/>
        <a:p>
          <a:endParaRPr lang="en-US"/>
        </a:p>
      </dgm:t>
    </dgm:pt>
    <dgm:pt modelId="{017E51BA-3A6A-4D9F-9384-2ED03624AC6D}" type="sibTrans" cxnId="{1147C001-0893-4A8A-AE8F-0508FEF7E4A9}">
      <dgm:prSet/>
      <dgm:spPr/>
      <dgm:t>
        <a:bodyPr/>
        <a:lstStyle/>
        <a:p>
          <a:endParaRPr lang="en-US"/>
        </a:p>
      </dgm:t>
    </dgm:pt>
    <dgm:pt modelId="{A591C927-CF11-4A2E-BA14-97B3DFD7A9C1}">
      <dgm:prSet/>
      <dgm:spPr/>
      <dgm:t>
        <a:bodyPr/>
        <a:lstStyle/>
        <a:p>
          <a:pPr algn="l" rtl="0"/>
          <a:r>
            <a:rPr lang="en-US" sz="1600" dirty="0" smtClean="0"/>
            <a:t>13.0 days annually</a:t>
          </a:r>
          <a:endParaRPr lang="en-US" sz="1600" dirty="0"/>
        </a:p>
      </dgm:t>
    </dgm:pt>
    <dgm:pt modelId="{456F6CD5-D9F8-4AA5-8E32-FB267F78582D}" type="parTrans" cxnId="{B7D96465-F151-474A-9C32-95A0DB64CEA4}">
      <dgm:prSet/>
      <dgm:spPr/>
      <dgm:t>
        <a:bodyPr/>
        <a:lstStyle/>
        <a:p>
          <a:endParaRPr lang="en-US"/>
        </a:p>
      </dgm:t>
    </dgm:pt>
    <dgm:pt modelId="{C6FB4362-6D48-4D19-BD27-83D628DC9765}" type="sibTrans" cxnId="{B7D96465-F151-474A-9C32-95A0DB64CEA4}">
      <dgm:prSet/>
      <dgm:spPr/>
      <dgm:t>
        <a:bodyPr/>
        <a:lstStyle/>
        <a:p>
          <a:endParaRPr lang="en-US"/>
        </a:p>
      </dgm:t>
    </dgm:pt>
    <dgm:pt modelId="{5AF3C0D4-7501-4B7B-BAF7-1C4AB2349C87}">
      <dgm:prSet/>
      <dgm:spPr/>
      <dgm:t>
        <a:bodyPr/>
        <a:lstStyle/>
        <a:p>
          <a:pPr algn="l" rtl="0"/>
          <a:r>
            <a:rPr lang="en-US" sz="1600" dirty="0" smtClean="0"/>
            <a:t>4.875 hours earned each paycheck from August  31</a:t>
          </a:r>
          <a:r>
            <a:rPr lang="en-US" sz="1600" baseline="30000" dirty="0" smtClean="0"/>
            <a:t>st</a:t>
          </a:r>
          <a:r>
            <a:rPr lang="en-US" sz="1600" dirty="0" smtClean="0"/>
            <a:t> through June 15</a:t>
          </a:r>
          <a:r>
            <a:rPr lang="en-US" sz="1600" baseline="30000" dirty="0" smtClean="0"/>
            <a:t>th</a:t>
          </a:r>
          <a:r>
            <a:rPr lang="en-US" sz="1600" dirty="0" smtClean="0"/>
            <a:t> </a:t>
          </a:r>
          <a:endParaRPr lang="en-US" sz="1600" dirty="0"/>
        </a:p>
      </dgm:t>
    </dgm:pt>
    <dgm:pt modelId="{657D0671-8F57-40AC-A5FA-2F5EF4FE1C32}" type="parTrans" cxnId="{F104909F-FFF7-4C8B-9BA8-CA64FC9D38B2}">
      <dgm:prSet/>
      <dgm:spPr/>
      <dgm:t>
        <a:bodyPr/>
        <a:lstStyle/>
        <a:p>
          <a:endParaRPr lang="en-US"/>
        </a:p>
      </dgm:t>
    </dgm:pt>
    <dgm:pt modelId="{36B8482C-E511-4B16-B575-BF14F9B94862}" type="sibTrans" cxnId="{F104909F-FFF7-4C8B-9BA8-CA64FC9D38B2}">
      <dgm:prSet/>
      <dgm:spPr/>
      <dgm:t>
        <a:bodyPr/>
        <a:lstStyle/>
        <a:p>
          <a:endParaRPr lang="en-US"/>
        </a:p>
      </dgm:t>
    </dgm:pt>
    <dgm:pt modelId="{87D13838-F64B-4D6B-8F42-225CC016DD6C}">
      <dgm:prSet custT="1"/>
      <dgm:spPr/>
      <dgm:t>
        <a:bodyPr/>
        <a:lstStyle/>
        <a:p>
          <a:pPr algn="l" rtl="0"/>
          <a:r>
            <a:rPr lang="en-US" sz="1600" b="0" dirty="0" smtClean="0"/>
            <a:t>12.5 days annually</a:t>
          </a:r>
          <a:endParaRPr lang="en-US" sz="1600" b="0" dirty="0"/>
        </a:p>
      </dgm:t>
    </dgm:pt>
    <dgm:pt modelId="{06B5C0A3-4E8B-4177-AFAB-59844E99EB09}" type="parTrans" cxnId="{ECB79220-BAB7-4ADA-9444-7A89A67D3CE1}">
      <dgm:prSet/>
      <dgm:spPr/>
      <dgm:t>
        <a:bodyPr/>
        <a:lstStyle/>
        <a:p>
          <a:endParaRPr lang="en-US"/>
        </a:p>
      </dgm:t>
    </dgm:pt>
    <dgm:pt modelId="{05205413-8E6F-45FB-9220-455D16693530}" type="sibTrans" cxnId="{ECB79220-BAB7-4ADA-9444-7A89A67D3CE1}">
      <dgm:prSet/>
      <dgm:spPr/>
      <dgm:t>
        <a:bodyPr/>
        <a:lstStyle/>
        <a:p>
          <a:endParaRPr lang="en-US"/>
        </a:p>
      </dgm:t>
    </dgm:pt>
    <dgm:pt modelId="{D6CBFFDC-4DFC-4804-A992-38BDF0AED461}">
      <dgm:prSet custT="1"/>
      <dgm:spPr/>
      <dgm:t>
        <a:bodyPr/>
        <a:lstStyle/>
        <a:p>
          <a:pPr algn="l" rtl="0"/>
          <a:r>
            <a:rPr lang="en-US" sz="1600" b="0" dirty="0" smtClean="0"/>
            <a:t>4.6875 hours earned each paycheck from August 31</a:t>
          </a:r>
          <a:r>
            <a:rPr lang="en-US" sz="1600" b="0" baseline="30000" dirty="0" smtClean="0"/>
            <a:t>st</a:t>
          </a:r>
          <a:r>
            <a:rPr lang="en-US" sz="1600" b="0" dirty="0" smtClean="0"/>
            <a:t> through June 15</a:t>
          </a:r>
          <a:r>
            <a:rPr lang="en-US" sz="1600" b="0" baseline="30000" dirty="0" smtClean="0"/>
            <a:t>th</a:t>
          </a:r>
          <a:r>
            <a:rPr lang="en-US" sz="1600" b="0" dirty="0" smtClean="0"/>
            <a:t> </a:t>
          </a:r>
          <a:endParaRPr lang="en-US" sz="1600" b="0" dirty="0"/>
        </a:p>
      </dgm:t>
    </dgm:pt>
    <dgm:pt modelId="{D25B3E77-18C7-41E7-A717-77B5F2454A56}" type="parTrans" cxnId="{48599CEA-50FB-4728-A3D7-5AEA935D07D5}">
      <dgm:prSet/>
      <dgm:spPr/>
      <dgm:t>
        <a:bodyPr/>
        <a:lstStyle/>
        <a:p>
          <a:endParaRPr lang="en-US"/>
        </a:p>
      </dgm:t>
    </dgm:pt>
    <dgm:pt modelId="{61F7D6BC-09D5-42FD-AB7A-F75AD9EB87D9}" type="sibTrans" cxnId="{48599CEA-50FB-4728-A3D7-5AEA935D07D5}">
      <dgm:prSet/>
      <dgm:spPr/>
      <dgm:t>
        <a:bodyPr/>
        <a:lstStyle/>
        <a:p>
          <a:endParaRPr lang="en-US"/>
        </a:p>
      </dgm:t>
    </dgm:pt>
    <dgm:pt modelId="{7930A0B4-B36A-4D4D-8755-126EF0CFD174}">
      <dgm:prSet custT="1"/>
      <dgm:spPr/>
      <dgm:t>
        <a:bodyPr/>
        <a:lstStyle/>
        <a:p>
          <a:pPr algn="l" rtl="0"/>
          <a:endParaRPr lang="en-US" sz="1600" b="0" dirty="0"/>
        </a:p>
      </dgm:t>
    </dgm:pt>
    <dgm:pt modelId="{831F806D-1203-4917-B6B0-8B3DF9EB9CDE}" type="parTrans" cxnId="{25607D91-EACA-4B09-9C69-55273E6ADA88}">
      <dgm:prSet/>
      <dgm:spPr/>
      <dgm:t>
        <a:bodyPr/>
        <a:lstStyle/>
        <a:p>
          <a:endParaRPr lang="en-US"/>
        </a:p>
      </dgm:t>
    </dgm:pt>
    <dgm:pt modelId="{B813A74A-C6A4-41E5-B80F-245D24BB68B1}" type="sibTrans" cxnId="{25607D91-EACA-4B09-9C69-55273E6ADA88}">
      <dgm:prSet/>
      <dgm:spPr/>
      <dgm:t>
        <a:bodyPr/>
        <a:lstStyle/>
        <a:p>
          <a:endParaRPr lang="en-US"/>
        </a:p>
      </dgm:t>
    </dgm:pt>
    <dgm:pt modelId="{79C6BEC9-693B-4BBD-BC14-4B7887B7FAFE}" type="pres">
      <dgm:prSet presAssocID="{A86829AE-F4B6-4760-A755-117D3AFA35B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7C2459-0EE5-4D10-A94B-CC26FEF19482}" type="pres">
      <dgm:prSet presAssocID="{C44983C2-3E68-498B-8905-3DE1AA8AD3D3}" presName="roof" presStyleLbl="dkBgShp" presStyleIdx="0" presStyleCnt="2" custLinFactNeighborX="571" custLinFactNeighborY="-9188"/>
      <dgm:spPr/>
      <dgm:t>
        <a:bodyPr/>
        <a:lstStyle/>
        <a:p>
          <a:endParaRPr lang="en-US"/>
        </a:p>
      </dgm:t>
    </dgm:pt>
    <dgm:pt modelId="{467AEF8C-E6EC-4731-BFD0-845E00965AE4}" type="pres">
      <dgm:prSet presAssocID="{C44983C2-3E68-498B-8905-3DE1AA8AD3D3}" presName="pillars" presStyleCnt="0"/>
      <dgm:spPr/>
    </dgm:pt>
    <dgm:pt modelId="{6C2ED982-9AF3-4D26-BFED-581AE9202E73}" type="pres">
      <dgm:prSet presAssocID="{C44983C2-3E68-498B-8905-3DE1AA8AD3D3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A93492-454B-4107-AFD3-8E3713F40C48}" type="pres">
      <dgm:prSet presAssocID="{65F06629-91D1-4860-A632-779E5F614939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A5FA32-0D78-4DE7-BC59-2939C2EFD6D4}" type="pres">
      <dgm:prSet presAssocID="{E287C525-CE6A-45E1-A859-AD35FB570184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55AC70-4841-434F-B7F5-1D64A15CA624}" type="pres">
      <dgm:prSet presAssocID="{8300F552-4A8E-484E-A02B-1184C25B9CB5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FE6B84-845B-4928-8CFB-1B57F83595C0}" type="pres">
      <dgm:prSet presAssocID="{C44983C2-3E68-498B-8905-3DE1AA8AD3D3}" presName="base" presStyleLbl="dkBgShp" presStyleIdx="1" presStyleCnt="2"/>
      <dgm:spPr/>
    </dgm:pt>
  </dgm:ptLst>
  <dgm:cxnLst>
    <dgm:cxn modelId="{7AD5A46D-C3FB-4584-9A05-0D495A23CCA0}" type="presOf" srcId="{A86829AE-F4B6-4760-A755-117D3AFA35BB}" destId="{79C6BEC9-693B-4BBD-BC14-4B7887B7FAFE}" srcOrd="0" destOrd="0" presId="urn:microsoft.com/office/officeart/2005/8/layout/hList3"/>
    <dgm:cxn modelId="{ECB79220-BAB7-4ADA-9444-7A89A67D3CE1}" srcId="{0630BF35-927A-4E6B-B779-EEBFC78BE7C6}" destId="{87D13838-F64B-4D6B-8F42-225CC016DD6C}" srcOrd="1" destOrd="0" parTransId="{06B5C0A3-4E8B-4177-AFAB-59844E99EB09}" sibTransId="{05205413-8E6F-45FB-9220-455D16693530}"/>
    <dgm:cxn modelId="{48599CEA-50FB-4728-A3D7-5AEA935D07D5}" srcId="{0630BF35-927A-4E6B-B779-EEBFC78BE7C6}" destId="{D6CBFFDC-4DFC-4804-A992-38BDF0AED461}" srcOrd="2" destOrd="0" parTransId="{D25B3E77-18C7-41E7-A717-77B5F2454A56}" sibTransId="{61F7D6BC-09D5-42FD-AB7A-F75AD9EB87D9}"/>
    <dgm:cxn modelId="{CB209044-D6B9-4D00-95A0-04A213E3F1C4}" srcId="{C44983C2-3E68-498B-8905-3DE1AA8AD3D3}" destId="{8300F552-4A8E-484E-A02B-1184C25B9CB5}" srcOrd="3" destOrd="0" parTransId="{96DE81A4-7537-4BE7-9CDA-86633D043FE2}" sibTransId="{D0BF928B-D743-4C67-B7F1-59B878E77C6C}"/>
    <dgm:cxn modelId="{1B55089B-E545-4840-B788-6C42BBF93485}" type="presOf" srcId="{0630BF35-927A-4E6B-B779-EEBFC78BE7C6}" destId="{6C2ED982-9AF3-4D26-BFED-581AE9202E73}" srcOrd="0" destOrd="0" presId="urn:microsoft.com/office/officeart/2005/8/layout/hList3"/>
    <dgm:cxn modelId="{3332366A-7F91-4EB8-91BD-6E91AC178758}" type="presOf" srcId="{DB76F512-2BEF-4D40-81AB-1928DB1215FF}" destId="{7BA5FA32-0D78-4DE7-BC59-2939C2EFD6D4}" srcOrd="0" destOrd="2" presId="urn:microsoft.com/office/officeart/2005/8/layout/hList3"/>
    <dgm:cxn modelId="{41E075FC-4135-43B4-A7FB-00A084DA28E2}" srcId="{8300F552-4A8E-484E-A02B-1184C25B9CB5}" destId="{732C73BE-78F7-4BDB-86C0-CEBB522F493E}" srcOrd="0" destOrd="0" parTransId="{3F3DCCFD-3EAF-410B-8869-527DBD4C3EDB}" sibTransId="{3877F7BA-C7DE-4AB6-8839-60C81CCCC3FF}"/>
    <dgm:cxn modelId="{ED6F5073-E9C7-402F-B1F6-EC78B37E7013}" type="presOf" srcId="{D6CBFFDC-4DFC-4804-A992-38BDF0AED461}" destId="{6C2ED982-9AF3-4D26-BFED-581AE9202E73}" srcOrd="0" destOrd="3" presId="urn:microsoft.com/office/officeart/2005/8/layout/hList3"/>
    <dgm:cxn modelId="{2B4129AE-333F-42BC-A0F9-79F3D9006F7D}" srcId="{C44983C2-3E68-498B-8905-3DE1AA8AD3D3}" destId="{E287C525-CE6A-45E1-A859-AD35FB570184}" srcOrd="2" destOrd="0" parTransId="{5B421444-75F5-4874-8614-90DAB0FBF3E8}" sibTransId="{1F99F337-E8C7-43E8-BF0E-9423109FCA50}"/>
    <dgm:cxn modelId="{A01BCFDF-B37B-4B41-9D44-3393A95F2B5D}" srcId="{E287C525-CE6A-45E1-A859-AD35FB570184}" destId="{39CF2415-E3A7-415A-B91F-753FDB415A7B}" srcOrd="0" destOrd="0" parTransId="{A7151BF7-707A-4D4D-87A9-1806DD40C2BD}" sibTransId="{63E177CB-B63A-47CD-8B1B-79EAC9BA7329}"/>
    <dgm:cxn modelId="{945429A9-85C3-41CB-991E-9819C46CE496}" type="presOf" srcId="{8300F552-4A8E-484E-A02B-1184C25B9CB5}" destId="{DE55AC70-4841-434F-B7F5-1D64A15CA624}" srcOrd="0" destOrd="0" presId="urn:microsoft.com/office/officeart/2005/8/layout/hList3"/>
    <dgm:cxn modelId="{5B2B5C45-CD48-4361-8F3E-0681484BBCC6}" srcId="{8300F552-4A8E-484E-A02B-1184C25B9CB5}" destId="{0F1F32ED-CD27-4B74-8C28-641E008436F0}" srcOrd="1" destOrd="0" parTransId="{A8A6F15C-16D2-4C95-919F-7AEF3EFA3D2C}" sibTransId="{45B1B3F2-72EB-497A-97DB-0D3931332C92}"/>
    <dgm:cxn modelId="{A5A62D4E-BCAA-4D3F-BF19-9E812F4D9EA2}" type="presOf" srcId="{65F06629-91D1-4860-A632-779E5F614939}" destId="{D8A93492-454B-4107-AFD3-8E3713F40C48}" srcOrd="0" destOrd="0" presId="urn:microsoft.com/office/officeart/2005/8/layout/hList3"/>
    <dgm:cxn modelId="{D599BFA2-3365-4182-98D1-F6841589E91A}" srcId="{C44983C2-3E68-498B-8905-3DE1AA8AD3D3}" destId="{65F06629-91D1-4860-A632-779E5F614939}" srcOrd="1" destOrd="0" parTransId="{0B25400E-42B2-4C02-89E7-05388B3EA6BE}" sibTransId="{0DECB67D-C952-46AA-8040-98058A7E371F}"/>
    <dgm:cxn modelId="{326FDA1B-95C8-4F69-BEFB-4A583F8D2C10}" type="presOf" srcId="{E287C525-CE6A-45E1-A859-AD35FB570184}" destId="{7BA5FA32-0D78-4DE7-BC59-2939C2EFD6D4}" srcOrd="0" destOrd="0" presId="urn:microsoft.com/office/officeart/2005/8/layout/hList3"/>
    <dgm:cxn modelId="{1147C001-0893-4A8A-AE8F-0508FEF7E4A9}" srcId="{C44983C2-3E68-498B-8905-3DE1AA8AD3D3}" destId="{0630BF35-927A-4E6B-B779-EEBFC78BE7C6}" srcOrd="0" destOrd="0" parTransId="{E7624CC3-7031-4790-8AD9-7C0C15E5E1F3}" sibTransId="{017E51BA-3A6A-4D9F-9384-2ED03624AC6D}"/>
    <dgm:cxn modelId="{F104909F-FFF7-4C8B-9BA8-CA64FC9D38B2}" srcId="{65F06629-91D1-4860-A632-779E5F614939}" destId="{5AF3C0D4-7501-4B7B-BAF7-1C4AB2349C87}" srcOrd="1" destOrd="0" parTransId="{657D0671-8F57-40AC-A5FA-2F5EF4FE1C32}" sibTransId="{36B8482C-E511-4B16-B575-BF14F9B94862}"/>
    <dgm:cxn modelId="{25607D91-EACA-4B09-9C69-55273E6ADA88}" srcId="{0630BF35-927A-4E6B-B779-EEBFC78BE7C6}" destId="{7930A0B4-B36A-4D4D-8755-126EF0CFD174}" srcOrd="0" destOrd="0" parTransId="{831F806D-1203-4917-B6B0-8B3DF9EB9CDE}" sibTransId="{B813A74A-C6A4-41E5-B80F-245D24BB68B1}"/>
    <dgm:cxn modelId="{BC63632C-D893-4BE2-9189-E5D7D574E888}" type="presOf" srcId="{0F1F32ED-CD27-4B74-8C28-641E008436F0}" destId="{DE55AC70-4841-434F-B7F5-1D64A15CA624}" srcOrd="0" destOrd="2" presId="urn:microsoft.com/office/officeart/2005/8/layout/hList3"/>
    <dgm:cxn modelId="{0392B733-061B-4854-BC59-F3828F139112}" srcId="{E287C525-CE6A-45E1-A859-AD35FB570184}" destId="{DB76F512-2BEF-4D40-81AB-1928DB1215FF}" srcOrd="1" destOrd="0" parTransId="{3BEC5FC1-F15F-4051-949D-D776C3059F13}" sibTransId="{5F1AF806-DBE3-4C13-A509-921138D90E73}"/>
    <dgm:cxn modelId="{FDEEDBFB-C88D-4581-B76A-1909B757505B}" type="presOf" srcId="{5AF3C0D4-7501-4B7B-BAF7-1C4AB2349C87}" destId="{D8A93492-454B-4107-AFD3-8E3713F40C48}" srcOrd="0" destOrd="2" presId="urn:microsoft.com/office/officeart/2005/8/layout/hList3"/>
    <dgm:cxn modelId="{7D8176C1-4FE0-4959-BB84-50F1C772B419}" type="presOf" srcId="{87D13838-F64B-4D6B-8F42-225CC016DD6C}" destId="{6C2ED982-9AF3-4D26-BFED-581AE9202E73}" srcOrd="0" destOrd="2" presId="urn:microsoft.com/office/officeart/2005/8/layout/hList3"/>
    <dgm:cxn modelId="{9466AF54-CC3E-4658-8369-3154F55EB5DA}" type="presOf" srcId="{732C73BE-78F7-4BDB-86C0-CEBB522F493E}" destId="{DE55AC70-4841-434F-B7F5-1D64A15CA624}" srcOrd="0" destOrd="1" presId="urn:microsoft.com/office/officeart/2005/8/layout/hList3"/>
    <dgm:cxn modelId="{B7D96465-F151-474A-9C32-95A0DB64CEA4}" srcId="{65F06629-91D1-4860-A632-779E5F614939}" destId="{A591C927-CF11-4A2E-BA14-97B3DFD7A9C1}" srcOrd="0" destOrd="0" parTransId="{456F6CD5-D9F8-4AA5-8E32-FB267F78582D}" sibTransId="{C6FB4362-6D48-4D19-BD27-83D628DC9765}"/>
    <dgm:cxn modelId="{7E9DCA85-E405-45BE-952F-863DB69143C4}" type="presOf" srcId="{A591C927-CF11-4A2E-BA14-97B3DFD7A9C1}" destId="{D8A93492-454B-4107-AFD3-8E3713F40C48}" srcOrd="0" destOrd="1" presId="urn:microsoft.com/office/officeart/2005/8/layout/hList3"/>
    <dgm:cxn modelId="{C95E30A3-3AB7-4243-9AD8-B5F6A265A641}" type="presOf" srcId="{7930A0B4-B36A-4D4D-8755-126EF0CFD174}" destId="{6C2ED982-9AF3-4D26-BFED-581AE9202E73}" srcOrd="0" destOrd="1" presId="urn:microsoft.com/office/officeart/2005/8/layout/hList3"/>
    <dgm:cxn modelId="{19E1E0DA-16BF-480E-8FBF-B036F1AFEB79}" srcId="{A86829AE-F4B6-4760-A755-117D3AFA35BB}" destId="{C44983C2-3E68-498B-8905-3DE1AA8AD3D3}" srcOrd="0" destOrd="0" parTransId="{EF276BAC-430E-4442-8B36-06C3B9549136}" sibTransId="{2FB719FA-A0D2-4EE3-8960-D3A189ED88BA}"/>
    <dgm:cxn modelId="{C1C5C446-1199-4816-BE5B-5024061E9364}" type="presOf" srcId="{C44983C2-3E68-498B-8905-3DE1AA8AD3D3}" destId="{607C2459-0EE5-4D10-A94B-CC26FEF19482}" srcOrd="0" destOrd="0" presId="urn:microsoft.com/office/officeart/2005/8/layout/hList3"/>
    <dgm:cxn modelId="{E1035541-D8B0-4F63-AB53-DBE7431F70DC}" type="presOf" srcId="{39CF2415-E3A7-415A-B91F-753FDB415A7B}" destId="{7BA5FA32-0D78-4DE7-BC59-2939C2EFD6D4}" srcOrd="0" destOrd="1" presId="urn:microsoft.com/office/officeart/2005/8/layout/hList3"/>
    <dgm:cxn modelId="{07699E9D-A8F0-4F6D-8ACF-08F898C3532F}" type="presParOf" srcId="{79C6BEC9-693B-4BBD-BC14-4B7887B7FAFE}" destId="{607C2459-0EE5-4D10-A94B-CC26FEF19482}" srcOrd="0" destOrd="0" presId="urn:microsoft.com/office/officeart/2005/8/layout/hList3"/>
    <dgm:cxn modelId="{A2F64E0A-5DEE-43A3-9694-A3697DDE2663}" type="presParOf" srcId="{79C6BEC9-693B-4BBD-BC14-4B7887B7FAFE}" destId="{467AEF8C-E6EC-4731-BFD0-845E00965AE4}" srcOrd="1" destOrd="0" presId="urn:microsoft.com/office/officeart/2005/8/layout/hList3"/>
    <dgm:cxn modelId="{33413944-190B-458F-902F-B3819F106689}" type="presParOf" srcId="{467AEF8C-E6EC-4731-BFD0-845E00965AE4}" destId="{6C2ED982-9AF3-4D26-BFED-581AE9202E73}" srcOrd="0" destOrd="0" presId="urn:microsoft.com/office/officeart/2005/8/layout/hList3"/>
    <dgm:cxn modelId="{BF912813-DEB3-44CF-9FB4-FF54B89CB8FE}" type="presParOf" srcId="{467AEF8C-E6EC-4731-BFD0-845E00965AE4}" destId="{D8A93492-454B-4107-AFD3-8E3713F40C48}" srcOrd="1" destOrd="0" presId="urn:microsoft.com/office/officeart/2005/8/layout/hList3"/>
    <dgm:cxn modelId="{2F38C924-7437-4EA5-B331-2A9C39472B37}" type="presParOf" srcId="{467AEF8C-E6EC-4731-BFD0-845E00965AE4}" destId="{7BA5FA32-0D78-4DE7-BC59-2939C2EFD6D4}" srcOrd="2" destOrd="0" presId="urn:microsoft.com/office/officeart/2005/8/layout/hList3"/>
    <dgm:cxn modelId="{2C4312D5-2D5E-481C-B888-A5FC4995E7C2}" type="presParOf" srcId="{467AEF8C-E6EC-4731-BFD0-845E00965AE4}" destId="{DE55AC70-4841-434F-B7F5-1D64A15CA624}" srcOrd="3" destOrd="0" presId="urn:microsoft.com/office/officeart/2005/8/layout/hList3"/>
    <dgm:cxn modelId="{5490AD05-C19C-4382-9E87-9AC97ED70171}" type="presParOf" srcId="{79C6BEC9-693B-4BBD-BC14-4B7887B7FAFE}" destId="{28FE6B84-845B-4928-8CFB-1B57F83595C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6829AE-F4B6-4760-A755-117D3AFA35B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4983C2-3E68-498B-8905-3DE1AA8AD3D3}">
      <dgm:prSet/>
      <dgm:spPr/>
      <dgm:t>
        <a:bodyPr/>
        <a:lstStyle/>
        <a:p>
          <a:pPr rtl="0"/>
          <a:r>
            <a:rPr lang="en-US" dirty="0" smtClean="0"/>
            <a:t>Sick Leave – </a:t>
          </a:r>
        </a:p>
        <a:p>
          <a:pPr rtl="0"/>
          <a:r>
            <a:rPr lang="en-US" dirty="0" smtClean="0"/>
            <a:t>Work Schedule 201 Days</a:t>
          </a:r>
          <a:endParaRPr lang="en-US" dirty="0"/>
        </a:p>
      </dgm:t>
    </dgm:pt>
    <dgm:pt modelId="{EF276BAC-430E-4442-8B36-06C3B9549136}" type="parTrans" cxnId="{19E1E0DA-16BF-480E-8FBF-B036F1AFEB79}">
      <dgm:prSet/>
      <dgm:spPr/>
      <dgm:t>
        <a:bodyPr/>
        <a:lstStyle/>
        <a:p>
          <a:endParaRPr lang="en-US"/>
        </a:p>
      </dgm:t>
    </dgm:pt>
    <dgm:pt modelId="{2FB719FA-A0D2-4EE3-8960-D3A189ED88BA}" type="sibTrans" cxnId="{19E1E0DA-16BF-480E-8FBF-B036F1AFEB79}">
      <dgm:prSet/>
      <dgm:spPr/>
      <dgm:t>
        <a:bodyPr/>
        <a:lstStyle/>
        <a:p>
          <a:endParaRPr lang="en-US"/>
        </a:p>
      </dgm:t>
    </dgm:pt>
    <dgm:pt modelId="{732C73BE-78F7-4BDB-86C0-CEBB522F493E}">
      <dgm:prSet/>
      <dgm:spPr/>
      <dgm:t>
        <a:bodyPr/>
        <a:lstStyle/>
        <a:p>
          <a:pPr algn="l" rtl="0"/>
          <a:r>
            <a:rPr lang="en-US" sz="1600" dirty="0" smtClean="0"/>
            <a:t>12.5 days annually</a:t>
          </a:r>
          <a:endParaRPr lang="en-US" sz="1600" dirty="0"/>
        </a:p>
      </dgm:t>
    </dgm:pt>
    <dgm:pt modelId="{3F3DCCFD-3EAF-410B-8869-527DBD4C3EDB}" type="parTrans" cxnId="{41E075FC-4135-43B4-A7FB-00A084DA28E2}">
      <dgm:prSet/>
      <dgm:spPr/>
      <dgm:t>
        <a:bodyPr/>
        <a:lstStyle/>
        <a:p>
          <a:endParaRPr lang="en-US"/>
        </a:p>
      </dgm:t>
    </dgm:pt>
    <dgm:pt modelId="{3877F7BA-C7DE-4AB6-8839-60C81CCCC3FF}" type="sibTrans" cxnId="{41E075FC-4135-43B4-A7FB-00A084DA28E2}">
      <dgm:prSet/>
      <dgm:spPr/>
      <dgm:t>
        <a:bodyPr/>
        <a:lstStyle/>
        <a:p>
          <a:endParaRPr lang="en-US"/>
        </a:p>
      </dgm:t>
    </dgm:pt>
    <dgm:pt modelId="{0F1F32ED-CD27-4B74-8C28-641E008436F0}">
      <dgm:prSet/>
      <dgm:spPr/>
      <dgm:t>
        <a:bodyPr/>
        <a:lstStyle/>
        <a:p>
          <a:pPr algn="l" rtl="0"/>
          <a:r>
            <a:rPr lang="en-US" sz="1600" dirty="0" smtClean="0"/>
            <a:t>2.5 hours earned per paycheck from August 31</a:t>
          </a:r>
          <a:r>
            <a:rPr lang="en-US" sz="1600" baseline="30000" dirty="0" smtClean="0"/>
            <a:t>st</a:t>
          </a:r>
          <a:r>
            <a:rPr lang="en-US" sz="1600" dirty="0" smtClean="0"/>
            <a:t> through June 15</a:t>
          </a:r>
          <a:r>
            <a:rPr lang="en-US" sz="1600" baseline="30000" dirty="0" smtClean="0"/>
            <a:t>th</a:t>
          </a:r>
          <a:r>
            <a:rPr lang="en-US" sz="1600" dirty="0" smtClean="0"/>
            <a:t> </a:t>
          </a:r>
          <a:endParaRPr lang="en-US" sz="1600" dirty="0"/>
        </a:p>
      </dgm:t>
    </dgm:pt>
    <dgm:pt modelId="{A8A6F15C-16D2-4C95-919F-7AEF3EFA3D2C}" type="parTrans" cxnId="{5B2B5C45-CD48-4361-8F3E-0681484BBCC6}">
      <dgm:prSet/>
      <dgm:spPr/>
      <dgm:t>
        <a:bodyPr/>
        <a:lstStyle/>
        <a:p>
          <a:endParaRPr lang="en-US"/>
        </a:p>
      </dgm:t>
    </dgm:pt>
    <dgm:pt modelId="{45B1B3F2-72EB-497A-97DB-0D3931332C92}" type="sibTrans" cxnId="{5B2B5C45-CD48-4361-8F3E-0681484BBCC6}">
      <dgm:prSet/>
      <dgm:spPr/>
      <dgm:t>
        <a:bodyPr/>
        <a:lstStyle/>
        <a:p>
          <a:endParaRPr lang="en-US"/>
        </a:p>
      </dgm:t>
    </dgm:pt>
    <dgm:pt modelId="{8300F552-4A8E-484E-A02B-1184C25B9CB5}">
      <dgm:prSet custT="1"/>
      <dgm:spPr/>
      <dgm:t>
        <a:bodyPr/>
        <a:lstStyle/>
        <a:p>
          <a:pPr algn="ctr" rtl="0"/>
          <a:r>
            <a:rPr lang="en-US" sz="2100" b="1" dirty="0" smtClean="0"/>
            <a:t>4.0 Hour Work Day</a:t>
          </a:r>
        </a:p>
        <a:p>
          <a:pPr algn="ctr" rtl="0"/>
          <a:endParaRPr lang="en-US" sz="1600" b="1" dirty="0"/>
        </a:p>
      </dgm:t>
    </dgm:pt>
    <dgm:pt modelId="{96DE81A4-7537-4BE7-9CDA-86633D043FE2}" type="parTrans" cxnId="{CB209044-D6B9-4D00-95A0-04A213E3F1C4}">
      <dgm:prSet/>
      <dgm:spPr/>
      <dgm:t>
        <a:bodyPr/>
        <a:lstStyle/>
        <a:p>
          <a:endParaRPr lang="en-US"/>
        </a:p>
      </dgm:t>
    </dgm:pt>
    <dgm:pt modelId="{D0BF928B-D743-4C67-B7F1-59B878E77C6C}" type="sibTrans" cxnId="{CB209044-D6B9-4D00-95A0-04A213E3F1C4}">
      <dgm:prSet/>
      <dgm:spPr/>
      <dgm:t>
        <a:bodyPr/>
        <a:lstStyle/>
        <a:p>
          <a:endParaRPr lang="en-US"/>
        </a:p>
      </dgm:t>
    </dgm:pt>
    <dgm:pt modelId="{E287C525-CE6A-45E1-A859-AD35FB570184}">
      <dgm:prSet custT="1"/>
      <dgm:spPr/>
      <dgm:t>
        <a:bodyPr/>
        <a:lstStyle/>
        <a:p>
          <a:pPr algn="ctr" rtl="0"/>
          <a:r>
            <a:rPr lang="en-US" sz="2100" b="1" dirty="0" smtClean="0"/>
            <a:t>5.0 Hour Work Day</a:t>
          </a:r>
        </a:p>
        <a:p>
          <a:pPr algn="ctr" rtl="0"/>
          <a:endParaRPr lang="en-US" sz="1600" b="1" dirty="0"/>
        </a:p>
      </dgm:t>
    </dgm:pt>
    <dgm:pt modelId="{5B421444-75F5-4874-8614-90DAB0FBF3E8}" type="parTrans" cxnId="{2B4129AE-333F-42BC-A0F9-79F3D9006F7D}">
      <dgm:prSet/>
      <dgm:spPr/>
      <dgm:t>
        <a:bodyPr/>
        <a:lstStyle/>
        <a:p>
          <a:endParaRPr lang="en-US"/>
        </a:p>
      </dgm:t>
    </dgm:pt>
    <dgm:pt modelId="{1F99F337-E8C7-43E8-BF0E-9423109FCA50}" type="sibTrans" cxnId="{2B4129AE-333F-42BC-A0F9-79F3D9006F7D}">
      <dgm:prSet/>
      <dgm:spPr/>
      <dgm:t>
        <a:bodyPr/>
        <a:lstStyle/>
        <a:p>
          <a:endParaRPr lang="en-US"/>
        </a:p>
      </dgm:t>
    </dgm:pt>
    <dgm:pt modelId="{65F06629-91D1-4860-A632-779E5F614939}">
      <dgm:prSet custT="1"/>
      <dgm:spPr/>
      <dgm:t>
        <a:bodyPr/>
        <a:lstStyle/>
        <a:p>
          <a:pPr algn="ctr" rtl="0"/>
          <a:r>
            <a:rPr lang="en-US" sz="2100" b="1" dirty="0" smtClean="0"/>
            <a:t>5.5 Hour Work Day</a:t>
          </a:r>
        </a:p>
        <a:p>
          <a:pPr algn="ctr" rtl="0"/>
          <a:endParaRPr lang="en-US" sz="1600" b="1" dirty="0"/>
        </a:p>
      </dgm:t>
    </dgm:pt>
    <dgm:pt modelId="{0B25400E-42B2-4C02-89E7-05388B3EA6BE}" type="parTrans" cxnId="{D599BFA2-3365-4182-98D1-F6841589E91A}">
      <dgm:prSet/>
      <dgm:spPr/>
      <dgm:t>
        <a:bodyPr/>
        <a:lstStyle/>
        <a:p>
          <a:endParaRPr lang="en-US"/>
        </a:p>
      </dgm:t>
    </dgm:pt>
    <dgm:pt modelId="{0DECB67D-C952-46AA-8040-98058A7E371F}" type="sibTrans" cxnId="{D599BFA2-3365-4182-98D1-F6841589E91A}">
      <dgm:prSet/>
      <dgm:spPr/>
      <dgm:t>
        <a:bodyPr/>
        <a:lstStyle/>
        <a:p>
          <a:endParaRPr lang="en-US"/>
        </a:p>
      </dgm:t>
    </dgm:pt>
    <dgm:pt modelId="{39CF2415-E3A7-415A-B91F-753FDB415A7B}">
      <dgm:prSet/>
      <dgm:spPr/>
      <dgm:t>
        <a:bodyPr/>
        <a:lstStyle/>
        <a:p>
          <a:pPr algn="l" rtl="0"/>
          <a:r>
            <a:rPr lang="en-US" sz="1600" dirty="0" smtClean="0"/>
            <a:t>12.5 days annually</a:t>
          </a:r>
          <a:endParaRPr lang="en-US" sz="1600" dirty="0"/>
        </a:p>
      </dgm:t>
    </dgm:pt>
    <dgm:pt modelId="{A7151BF7-707A-4D4D-87A9-1806DD40C2BD}" type="parTrans" cxnId="{A01BCFDF-B37B-4B41-9D44-3393A95F2B5D}">
      <dgm:prSet/>
      <dgm:spPr/>
      <dgm:t>
        <a:bodyPr/>
        <a:lstStyle/>
        <a:p>
          <a:endParaRPr lang="en-US"/>
        </a:p>
      </dgm:t>
    </dgm:pt>
    <dgm:pt modelId="{63E177CB-B63A-47CD-8B1B-79EAC9BA7329}" type="sibTrans" cxnId="{A01BCFDF-B37B-4B41-9D44-3393A95F2B5D}">
      <dgm:prSet/>
      <dgm:spPr/>
      <dgm:t>
        <a:bodyPr/>
        <a:lstStyle/>
        <a:p>
          <a:endParaRPr lang="en-US"/>
        </a:p>
      </dgm:t>
    </dgm:pt>
    <dgm:pt modelId="{DB76F512-2BEF-4D40-81AB-1928DB1215FF}">
      <dgm:prSet/>
      <dgm:spPr/>
      <dgm:t>
        <a:bodyPr/>
        <a:lstStyle/>
        <a:p>
          <a:pPr algn="l" rtl="0"/>
          <a:r>
            <a:rPr lang="en-US" sz="1600" dirty="0" smtClean="0"/>
            <a:t>3.125 hours earned each paycheck from August 31</a:t>
          </a:r>
          <a:r>
            <a:rPr lang="en-US" sz="1600" baseline="30000" dirty="0" smtClean="0"/>
            <a:t>st</a:t>
          </a:r>
          <a:r>
            <a:rPr lang="en-US" sz="1600" dirty="0" smtClean="0"/>
            <a:t> through June 15</a:t>
          </a:r>
          <a:r>
            <a:rPr lang="en-US" sz="1600" baseline="30000" dirty="0" smtClean="0"/>
            <a:t>th</a:t>
          </a:r>
          <a:endParaRPr lang="en-US" sz="1600" dirty="0"/>
        </a:p>
      </dgm:t>
    </dgm:pt>
    <dgm:pt modelId="{3BEC5FC1-F15F-4051-949D-D776C3059F13}" type="parTrans" cxnId="{0392B733-061B-4854-BC59-F3828F139112}">
      <dgm:prSet/>
      <dgm:spPr/>
      <dgm:t>
        <a:bodyPr/>
        <a:lstStyle/>
        <a:p>
          <a:endParaRPr lang="en-US"/>
        </a:p>
      </dgm:t>
    </dgm:pt>
    <dgm:pt modelId="{5F1AF806-DBE3-4C13-A509-921138D90E73}" type="sibTrans" cxnId="{0392B733-061B-4854-BC59-F3828F139112}">
      <dgm:prSet/>
      <dgm:spPr/>
      <dgm:t>
        <a:bodyPr/>
        <a:lstStyle/>
        <a:p>
          <a:endParaRPr lang="en-US"/>
        </a:p>
      </dgm:t>
    </dgm:pt>
    <dgm:pt modelId="{0630BF35-927A-4E6B-B779-EEBFC78BE7C6}">
      <dgm:prSet custT="1"/>
      <dgm:spPr/>
      <dgm:t>
        <a:bodyPr/>
        <a:lstStyle/>
        <a:p>
          <a:pPr algn="ctr" rtl="0"/>
          <a:r>
            <a:rPr lang="en-US" sz="2100" b="1" dirty="0" smtClean="0"/>
            <a:t>7.5 Hour Work Day</a:t>
          </a:r>
        </a:p>
        <a:p>
          <a:pPr algn="ctr" rtl="0"/>
          <a:endParaRPr lang="en-US" sz="1600" b="1" dirty="0"/>
        </a:p>
      </dgm:t>
    </dgm:pt>
    <dgm:pt modelId="{E7624CC3-7031-4790-8AD9-7C0C15E5E1F3}" type="parTrans" cxnId="{1147C001-0893-4A8A-AE8F-0508FEF7E4A9}">
      <dgm:prSet/>
      <dgm:spPr/>
      <dgm:t>
        <a:bodyPr/>
        <a:lstStyle/>
        <a:p>
          <a:endParaRPr lang="en-US"/>
        </a:p>
      </dgm:t>
    </dgm:pt>
    <dgm:pt modelId="{017E51BA-3A6A-4D9F-9384-2ED03624AC6D}" type="sibTrans" cxnId="{1147C001-0893-4A8A-AE8F-0508FEF7E4A9}">
      <dgm:prSet/>
      <dgm:spPr/>
      <dgm:t>
        <a:bodyPr/>
        <a:lstStyle/>
        <a:p>
          <a:endParaRPr lang="en-US"/>
        </a:p>
      </dgm:t>
    </dgm:pt>
    <dgm:pt modelId="{A591C927-CF11-4A2E-BA14-97B3DFD7A9C1}">
      <dgm:prSet/>
      <dgm:spPr/>
      <dgm:t>
        <a:bodyPr/>
        <a:lstStyle/>
        <a:p>
          <a:pPr algn="l" rtl="0"/>
          <a:r>
            <a:rPr lang="en-US" sz="1600" dirty="0" smtClean="0"/>
            <a:t>12.5 days annually</a:t>
          </a:r>
          <a:endParaRPr lang="en-US" sz="1600" dirty="0"/>
        </a:p>
      </dgm:t>
    </dgm:pt>
    <dgm:pt modelId="{456F6CD5-D9F8-4AA5-8E32-FB267F78582D}" type="parTrans" cxnId="{B7D96465-F151-474A-9C32-95A0DB64CEA4}">
      <dgm:prSet/>
      <dgm:spPr/>
      <dgm:t>
        <a:bodyPr/>
        <a:lstStyle/>
        <a:p>
          <a:endParaRPr lang="en-US"/>
        </a:p>
      </dgm:t>
    </dgm:pt>
    <dgm:pt modelId="{C6FB4362-6D48-4D19-BD27-83D628DC9765}" type="sibTrans" cxnId="{B7D96465-F151-474A-9C32-95A0DB64CEA4}">
      <dgm:prSet/>
      <dgm:spPr/>
      <dgm:t>
        <a:bodyPr/>
        <a:lstStyle/>
        <a:p>
          <a:endParaRPr lang="en-US"/>
        </a:p>
      </dgm:t>
    </dgm:pt>
    <dgm:pt modelId="{5AF3C0D4-7501-4B7B-BAF7-1C4AB2349C87}">
      <dgm:prSet/>
      <dgm:spPr/>
      <dgm:t>
        <a:bodyPr/>
        <a:lstStyle/>
        <a:p>
          <a:pPr algn="l" rtl="0"/>
          <a:r>
            <a:rPr lang="en-US" sz="1600" dirty="0" smtClean="0"/>
            <a:t>3.4375 hours earned each paycheck from August  31</a:t>
          </a:r>
          <a:r>
            <a:rPr lang="en-US" sz="1600" baseline="30000" dirty="0" smtClean="0"/>
            <a:t>st</a:t>
          </a:r>
          <a:r>
            <a:rPr lang="en-US" sz="1600" dirty="0" smtClean="0"/>
            <a:t> through June 15</a:t>
          </a:r>
          <a:r>
            <a:rPr lang="en-US" sz="1600" baseline="30000" dirty="0" smtClean="0"/>
            <a:t>th</a:t>
          </a:r>
          <a:r>
            <a:rPr lang="en-US" sz="1600" dirty="0" smtClean="0"/>
            <a:t> </a:t>
          </a:r>
          <a:endParaRPr lang="en-US" sz="1600" dirty="0"/>
        </a:p>
      </dgm:t>
    </dgm:pt>
    <dgm:pt modelId="{657D0671-8F57-40AC-A5FA-2F5EF4FE1C32}" type="parTrans" cxnId="{F104909F-FFF7-4C8B-9BA8-CA64FC9D38B2}">
      <dgm:prSet/>
      <dgm:spPr/>
      <dgm:t>
        <a:bodyPr/>
        <a:lstStyle/>
        <a:p>
          <a:endParaRPr lang="en-US"/>
        </a:p>
      </dgm:t>
    </dgm:pt>
    <dgm:pt modelId="{36B8482C-E511-4B16-B575-BF14F9B94862}" type="sibTrans" cxnId="{F104909F-FFF7-4C8B-9BA8-CA64FC9D38B2}">
      <dgm:prSet/>
      <dgm:spPr/>
      <dgm:t>
        <a:bodyPr/>
        <a:lstStyle/>
        <a:p>
          <a:endParaRPr lang="en-US"/>
        </a:p>
      </dgm:t>
    </dgm:pt>
    <dgm:pt modelId="{87D13838-F64B-4D6B-8F42-225CC016DD6C}">
      <dgm:prSet custT="1"/>
      <dgm:spPr/>
      <dgm:t>
        <a:bodyPr/>
        <a:lstStyle/>
        <a:p>
          <a:pPr algn="l" rtl="0"/>
          <a:r>
            <a:rPr lang="en-US" sz="1600" b="0" dirty="0" smtClean="0"/>
            <a:t>12.5 days annually</a:t>
          </a:r>
          <a:endParaRPr lang="en-US" sz="1600" b="0" dirty="0"/>
        </a:p>
      </dgm:t>
    </dgm:pt>
    <dgm:pt modelId="{06B5C0A3-4E8B-4177-AFAB-59844E99EB09}" type="parTrans" cxnId="{ECB79220-BAB7-4ADA-9444-7A89A67D3CE1}">
      <dgm:prSet/>
      <dgm:spPr/>
      <dgm:t>
        <a:bodyPr/>
        <a:lstStyle/>
        <a:p>
          <a:endParaRPr lang="en-US"/>
        </a:p>
      </dgm:t>
    </dgm:pt>
    <dgm:pt modelId="{05205413-8E6F-45FB-9220-455D16693530}" type="sibTrans" cxnId="{ECB79220-BAB7-4ADA-9444-7A89A67D3CE1}">
      <dgm:prSet/>
      <dgm:spPr/>
      <dgm:t>
        <a:bodyPr/>
        <a:lstStyle/>
        <a:p>
          <a:endParaRPr lang="en-US"/>
        </a:p>
      </dgm:t>
    </dgm:pt>
    <dgm:pt modelId="{D6CBFFDC-4DFC-4804-A992-38BDF0AED461}">
      <dgm:prSet custT="1"/>
      <dgm:spPr/>
      <dgm:t>
        <a:bodyPr/>
        <a:lstStyle/>
        <a:p>
          <a:pPr algn="l" rtl="0"/>
          <a:r>
            <a:rPr lang="en-US" sz="1600" b="0" dirty="0" smtClean="0"/>
            <a:t>4.6875 hours earned each paycheck from August 31</a:t>
          </a:r>
          <a:r>
            <a:rPr lang="en-US" sz="1600" b="0" baseline="30000" dirty="0" smtClean="0"/>
            <a:t>st</a:t>
          </a:r>
          <a:r>
            <a:rPr lang="en-US" sz="1600" b="0" dirty="0" smtClean="0"/>
            <a:t> through June 15</a:t>
          </a:r>
          <a:r>
            <a:rPr lang="en-US" sz="1600" b="0" baseline="30000" dirty="0" smtClean="0"/>
            <a:t>th</a:t>
          </a:r>
          <a:r>
            <a:rPr lang="en-US" sz="1600" b="0" dirty="0" smtClean="0"/>
            <a:t> </a:t>
          </a:r>
          <a:endParaRPr lang="en-US" sz="1600" b="0" dirty="0"/>
        </a:p>
      </dgm:t>
    </dgm:pt>
    <dgm:pt modelId="{D25B3E77-18C7-41E7-A717-77B5F2454A56}" type="parTrans" cxnId="{48599CEA-50FB-4728-A3D7-5AEA935D07D5}">
      <dgm:prSet/>
      <dgm:spPr/>
      <dgm:t>
        <a:bodyPr/>
        <a:lstStyle/>
        <a:p>
          <a:endParaRPr lang="en-US"/>
        </a:p>
      </dgm:t>
    </dgm:pt>
    <dgm:pt modelId="{61F7D6BC-09D5-42FD-AB7A-F75AD9EB87D9}" type="sibTrans" cxnId="{48599CEA-50FB-4728-A3D7-5AEA935D07D5}">
      <dgm:prSet/>
      <dgm:spPr/>
      <dgm:t>
        <a:bodyPr/>
        <a:lstStyle/>
        <a:p>
          <a:endParaRPr lang="en-US"/>
        </a:p>
      </dgm:t>
    </dgm:pt>
    <dgm:pt modelId="{79C6BEC9-693B-4BBD-BC14-4B7887B7FAFE}" type="pres">
      <dgm:prSet presAssocID="{A86829AE-F4B6-4760-A755-117D3AFA35B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07C2459-0EE5-4D10-A94B-CC26FEF19482}" type="pres">
      <dgm:prSet presAssocID="{C44983C2-3E68-498B-8905-3DE1AA8AD3D3}" presName="roof" presStyleLbl="dkBgShp" presStyleIdx="0" presStyleCnt="2" custLinFactNeighborX="571" custLinFactNeighborY="-9188"/>
      <dgm:spPr/>
      <dgm:t>
        <a:bodyPr/>
        <a:lstStyle/>
        <a:p>
          <a:endParaRPr lang="en-US"/>
        </a:p>
      </dgm:t>
    </dgm:pt>
    <dgm:pt modelId="{467AEF8C-E6EC-4731-BFD0-845E00965AE4}" type="pres">
      <dgm:prSet presAssocID="{C44983C2-3E68-498B-8905-3DE1AA8AD3D3}" presName="pillars" presStyleCnt="0"/>
      <dgm:spPr/>
    </dgm:pt>
    <dgm:pt modelId="{6C2ED982-9AF3-4D26-BFED-581AE9202E73}" type="pres">
      <dgm:prSet presAssocID="{C44983C2-3E68-498B-8905-3DE1AA8AD3D3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A93492-454B-4107-AFD3-8E3713F40C48}" type="pres">
      <dgm:prSet presAssocID="{65F06629-91D1-4860-A632-779E5F614939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A5FA32-0D78-4DE7-BC59-2939C2EFD6D4}" type="pres">
      <dgm:prSet presAssocID="{E287C525-CE6A-45E1-A859-AD35FB570184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55AC70-4841-434F-B7F5-1D64A15CA624}" type="pres">
      <dgm:prSet presAssocID="{8300F552-4A8E-484E-A02B-1184C25B9CB5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FE6B84-845B-4928-8CFB-1B57F83595C0}" type="pres">
      <dgm:prSet presAssocID="{C44983C2-3E68-498B-8905-3DE1AA8AD3D3}" presName="base" presStyleLbl="dkBgShp" presStyleIdx="1" presStyleCnt="2"/>
      <dgm:spPr/>
    </dgm:pt>
  </dgm:ptLst>
  <dgm:cxnLst>
    <dgm:cxn modelId="{BAA01620-36D3-4709-B3E5-C79D52D4A316}" type="presOf" srcId="{A591C927-CF11-4A2E-BA14-97B3DFD7A9C1}" destId="{D8A93492-454B-4107-AFD3-8E3713F40C48}" srcOrd="0" destOrd="1" presId="urn:microsoft.com/office/officeart/2005/8/layout/hList3"/>
    <dgm:cxn modelId="{ECB79220-BAB7-4ADA-9444-7A89A67D3CE1}" srcId="{0630BF35-927A-4E6B-B779-EEBFC78BE7C6}" destId="{87D13838-F64B-4D6B-8F42-225CC016DD6C}" srcOrd="0" destOrd="0" parTransId="{06B5C0A3-4E8B-4177-AFAB-59844E99EB09}" sibTransId="{05205413-8E6F-45FB-9220-455D16693530}"/>
    <dgm:cxn modelId="{48599CEA-50FB-4728-A3D7-5AEA935D07D5}" srcId="{0630BF35-927A-4E6B-B779-EEBFC78BE7C6}" destId="{D6CBFFDC-4DFC-4804-A992-38BDF0AED461}" srcOrd="1" destOrd="0" parTransId="{D25B3E77-18C7-41E7-A717-77B5F2454A56}" sibTransId="{61F7D6BC-09D5-42FD-AB7A-F75AD9EB87D9}"/>
    <dgm:cxn modelId="{CB209044-D6B9-4D00-95A0-04A213E3F1C4}" srcId="{C44983C2-3E68-498B-8905-3DE1AA8AD3D3}" destId="{8300F552-4A8E-484E-A02B-1184C25B9CB5}" srcOrd="3" destOrd="0" parTransId="{96DE81A4-7537-4BE7-9CDA-86633D043FE2}" sibTransId="{D0BF928B-D743-4C67-B7F1-59B878E77C6C}"/>
    <dgm:cxn modelId="{F8D90462-C656-48F4-B1D7-DC08A76F9B87}" type="presOf" srcId="{732C73BE-78F7-4BDB-86C0-CEBB522F493E}" destId="{DE55AC70-4841-434F-B7F5-1D64A15CA624}" srcOrd="0" destOrd="1" presId="urn:microsoft.com/office/officeart/2005/8/layout/hList3"/>
    <dgm:cxn modelId="{41E075FC-4135-43B4-A7FB-00A084DA28E2}" srcId="{8300F552-4A8E-484E-A02B-1184C25B9CB5}" destId="{732C73BE-78F7-4BDB-86C0-CEBB522F493E}" srcOrd="0" destOrd="0" parTransId="{3F3DCCFD-3EAF-410B-8869-527DBD4C3EDB}" sibTransId="{3877F7BA-C7DE-4AB6-8839-60C81CCCC3FF}"/>
    <dgm:cxn modelId="{530DB7A8-8A24-4E23-BDE3-F543DEC54466}" type="presOf" srcId="{0630BF35-927A-4E6B-B779-EEBFC78BE7C6}" destId="{6C2ED982-9AF3-4D26-BFED-581AE9202E73}" srcOrd="0" destOrd="0" presId="urn:microsoft.com/office/officeart/2005/8/layout/hList3"/>
    <dgm:cxn modelId="{F3EB579A-53D5-45F2-BE93-1FEE899240AA}" type="presOf" srcId="{A86829AE-F4B6-4760-A755-117D3AFA35BB}" destId="{79C6BEC9-693B-4BBD-BC14-4B7887B7FAFE}" srcOrd="0" destOrd="0" presId="urn:microsoft.com/office/officeart/2005/8/layout/hList3"/>
    <dgm:cxn modelId="{2B4129AE-333F-42BC-A0F9-79F3D9006F7D}" srcId="{C44983C2-3E68-498B-8905-3DE1AA8AD3D3}" destId="{E287C525-CE6A-45E1-A859-AD35FB570184}" srcOrd="2" destOrd="0" parTransId="{5B421444-75F5-4874-8614-90DAB0FBF3E8}" sibTransId="{1F99F337-E8C7-43E8-BF0E-9423109FCA50}"/>
    <dgm:cxn modelId="{69E1F101-86A2-428A-820E-A07414305478}" type="presOf" srcId="{8300F552-4A8E-484E-A02B-1184C25B9CB5}" destId="{DE55AC70-4841-434F-B7F5-1D64A15CA624}" srcOrd="0" destOrd="0" presId="urn:microsoft.com/office/officeart/2005/8/layout/hList3"/>
    <dgm:cxn modelId="{9D2286C2-6ACE-488D-B993-F6C7D25ABA4A}" type="presOf" srcId="{E287C525-CE6A-45E1-A859-AD35FB570184}" destId="{7BA5FA32-0D78-4DE7-BC59-2939C2EFD6D4}" srcOrd="0" destOrd="0" presId="urn:microsoft.com/office/officeart/2005/8/layout/hList3"/>
    <dgm:cxn modelId="{A87A5F99-ADF4-423D-8BF1-438A9FA9840E}" type="presOf" srcId="{39CF2415-E3A7-415A-B91F-753FDB415A7B}" destId="{7BA5FA32-0D78-4DE7-BC59-2939C2EFD6D4}" srcOrd="0" destOrd="1" presId="urn:microsoft.com/office/officeart/2005/8/layout/hList3"/>
    <dgm:cxn modelId="{A01BCFDF-B37B-4B41-9D44-3393A95F2B5D}" srcId="{E287C525-CE6A-45E1-A859-AD35FB570184}" destId="{39CF2415-E3A7-415A-B91F-753FDB415A7B}" srcOrd="0" destOrd="0" parTransId="{A7151BF7-707A-4D4D-87A9-1806DD40C2BD}" sibTransId="{63E177CB-B63A-47CD-8B1B-79EAC9BA7329}"/>
    <dgm:cxn modelId="{CE649A99-A449-4B97-A81A-5C27649158DC}" type="presOf" srcId="{65F06629-91D1-4860-A632-779E5F614939}" destId="{D8A93492-454B-4107-AFD3-8E3713F40C48}" srcOrd="0" destOrd="0" presId="urn:microsoft.com/office/officeart/2005/8/layout/hList3"/>
    <dgm:cxn modelId="{5B2B5C45-CD48-4361-8F3E-0681484BBCC6}" srcId="{8300F552-4A8E-484E-A02B-1184C25B9CB5}" destId="{0F1F32ED-CD27-4B74-8C28-641E008436F0}" srcOrd="1" destOrd="0" parTransId="{A8A6F15C-16D2-4C95-919F-7AEF3EFA3D2C}" sibTransId="{45B1B3F2-72EB-497A-97DB-0D3931332C92}"/>
    <dgm:cxn modelId="{D599BFA2-3365-4182-98D1-F6841589E91A}" srcId="{C44983C2-3E68-498B-8905-3DE1AA8AD3D3}" destId="{65F06629-91D1-4860-A632-779E5F614939}" srcOrd="1" destOrd="0" parTransId="{0B25400E-42B2-4C02-89E7-05388B3EA6BE}" sibTransId="{0DECB67D-C952-46AA-8040-98058A7E371F}"/>
    <dgm:cxn modelId="{B7BBBB4F-424B-4916-A529-919112289631}" type="presOf" srcId="{D6CBFFDC-4DFC-4804-A992-38BDF0AED461}" destId="{6C2ED982-9AF3-4D26-BFED-581AE9202E73}" srcOrd="0" destOrd="2" presId="urn:microsoft.com/office/officeart/2005/8/layout/hList3"/>
    <dgm:cxn modelId="{4A9C587B-C4B9-4E76-9C9C-4659195958D3}" type="presOf" srcId="{DB76F512-2BEF-4D40-81AB-1928DB1215FF}" destId="{7BA5FA32-0D78-4DE7-BC59-2939C2EFD6D4}" srcOrd="0" destOrd="2" presId="urn:microsoft.com/office/officeart/2005/8/layout/hList3"/>
    <dgm:cxn modelId="{F74A21DD-58E9-41E7-858B-AC4EC43B3808}" type="presOf" srcId="{C44983C2-3E68-498B-8905-3DE1AA8AD3D3}" destId="{607C2459-0EE5-4D10-A94B-CC26FEF19482}" srcOrd="0" destOrd="0" presId="urn:microsoft.com/office/officeart/2005/8/layout/hList3"/>
    <dgm:cxn modelId="{1147C001-0893-4A8A-AE8F-0508FEF7E4A9}" srcId="{C44983C2-3E68-498B-8905-3DE1AA8AD3D3}" destId="{0630BF35-927A-4E6B-B779-EEBFC78BE7C6}" srcOrd="0" destOrd="0" parTransId="{E7624CC3-7031-4790-8AD9-7C0C15E5E1F3}" sibTransId="{017E51BA-3A6A-4D9F-9384-2ED03624AC6D}"/>
    <dgm:cxn modelId="{F104909F-FFF7-4C8B-9BA8-CA64FC9D38B2}" srcId="{65F06629-91D1-4860-A632-779E5F614939}" destId="{5AF3C0D4-7501-4B7B-BAF7-1C4AB2349C87}" srcOrd="1" destOrd="0" parTransId="{657D0671-8F57-40AC-A5FA-2F5EF4FE1C32}" sibTransId="{36B8482C-E511-4B16-B575-BF14F9B94862}"/>
    <dgm:cxn modelId="{0392B733-061B-4854-BC59-F3828F139112}" srcId="{E287C525-CE6A-45E1-A859-AD35FB570184}" destId="{DB76F512-2BEF-4D40-81AB-1928DB1215FF}" srcOrd="1" destOrd="0" parTransId="{3BEC5FC1-F15F-4051-949D-D776C3059F13}" sibTransId="{5F1AF806-DBE3-4C13-A509-921138D90E73}"/>
    <dgm:cxn modelId="{05A4D363-9029-4056-956C-96DF00751533}" type="presOf" srcId="{0F1F32ED-CD27-4B74-8C28-641E008436F0}" destId="{DE55AC70-4841-434F-B7F5-1D64A15CA624}" srcOrd="0" destOrd="2" presId="urn:microsoft.com/office/officeart/2005/8/layout/hList3"/>
    <dgm:cxn modelId="{065B7A87-F4DC-4C96-9AB4-6D754AC626C7}" type="presOf" srcId="{5AF3C0D4-7501-4B7B-BAF7-1C4AB2349C87}" destId="{D8A93492-454B-4107-AFD3-8E3713F40C48}" srcOrd="0" destOrd="2" presId="urn:microsoft.com/office/officeart/2005/8/layout/hList3"/>
    <dgm:cxn modelId="{B7D96465-F151-474A-9C32-95A0DB64CEA4}" srcId="{65F06629-91D1-4860-A632-779E5F614939}" destId="{A591C927-CF11-4A2E-BA14-97B3DFD7A9C1}" srcOrd="0" destOrd="0" parTransId="{456F6CD5-D9F8-4AA5-8E32-FB267F78582D}" sibTransId="{C6FB4362-6D48-4D19-BD27-83D628DC9765}"/>
    <dgm:cxn modelId="{8A5B6E0A-803D-420A-8037-2559B5F35E7B}" type="presOf" srcId="{87D13838-F64B-4D6B-8F42-225CC016DD6C}" destId="{6C2ED982-9AF3-4D26-BFED-581AE9202E73}" srcOrd="0" destOrd="1" presId="urn:microsoft.com/office/officeart/2005/8/layout/hList3"/>
    <dgm:cxn modelId="{19E1E0DA-16BF-480E-8FBF-B036F1AFEB79}" srcId="{A86829AE-F4B6-4760-A755-117D3AFA35BB}" destId="{C44983C2-3E68-498B-8905-3DE1AA8AD3D3}" srcOrd="0" destOrd="0" parTransId="{EF276BAC-430E-4442-8B36-06C3B9549136}" sibTransId="{2FB719FA-A0D2-4EE3-8960-D3A189ED88BA}"/>
    <dgm:cxn modelId="{3A288EE2-B118-49B0-8F48-60CDD1631255}" type="presParOf" srcId="{79C6BEC9-693B-4BBD-BC14-4B7887B7FAFE}" destId="{607C2459-0EE5-4D10-A94B-CC26FEF19482}" srcOrd="0" destOrd="0" presId="urn:microsoft.com/office/officeart/2005/8/layout/hList3"/>
    <dgm:cxn modelId="{8EFC3957-66B4-4C6C-B5E0-84652A9B8097}" type="presParOf" srcId="{79C6BEC9-693B-4BBD-BC14-4B7887B7FAFE}" destId="{467AEF8C-E6EC-4731-BFD0-845E00965AE4}" srcOrd="1" destOrd="0" presId="urn:microsoft.com/office/officeart/2005/8/layout/hList3"/>
    <dgm:cxn modelId="{70E63F33-7BA8-4456-AA13-60479DD40835}" type="presParOf" srcId="{467AEF8C-E6EC-4731-BFD0-845E00965AE4}" destId="{6C2ED982-9AF3-4D26-BFED-581AE9202E73}" srcOrd="0" destOrd="0" presId="urn:microsoft.com/office/officeart/2005/8/layout/hList3"/>
    <dgm:cxn modelId="{948A589B-74DE-4671-8B6E-C10AC9A43C32}" type="presParOf" srcId="{467AEF8C-E6EC-4731-BFD0-845E00965AE4}" destId="{D8A93492-454B-4107-AFD3-8E3713F40C48}" srcOrd="1" destOrd="0" presId="urn:microsoft.com/office/officeart/2005/8/layout/hList3"/>
    <dgm:cxn modelId="{F8741C4C-0937-40F5-9388-4652900C99C4}" type="presParOf" srcId="{467AEF8C-E6EC-4731-BFD0-845E00965AE4}" destId="{7BA5FA32-0D78-4DE7-BC59-2939C2EFD6D4}" srcOrd="2" destOrd="0" presId="urn:microsoft.com/office/officeart/2005/8/layout/hList3"/>
    <dgm:cxn modelId="{09EC1AF6-FBED-4548-ABDC-461C6A3771FA}" type="presParOf" srcId="{467AEF8C-E6EC-4731-BFD0-845E00965AE4}" destId="{DE55AC70-4841-434F-B7F5-1D64A15CA624}" srcOrd="3" destOrd="0" presId="urn:microsoft.com/office/officeart/2005/8/layout/hList3"/>
    <dgm:cxn modelId="{FB63BF14-5E35-48CA-98B5-253D6AD402B7}" type="presParOf" srcId="{79C6BEC9-693B-4BBD-BC14-4B7887B7FAFE}" destId="{28FE6B84-845B-4928-8CFB-1B57F83595C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6829AE-F4B6-4760-A755-117D3AFA35B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4983C2-3E68-498B-8905-3DE1AA8AD3D3}">
      <dgm:prSet/>
      <dgm:spPr/>
      <dgm:t>
        <a:bodyPr/>
        <a:lstStyle/>
        <a:p>
          <a:pPr rtl="0"/>
          <a:r>
            <a:rPr lang="en-US" dirty="0" smtClean="0"/>
            <a:t>Annual Leave –</a:t>
          </a:r>
        </a:p>
        <a:p>
          <a:pPr rtl="0"/>
          <a:r>
            <a:rPr lang="en-US" dirty="0" smtClean="0"/>
            <a:t>Annual Work Schedule</a:t>
          </a:r>
          <a:endParaRPr lang="en-US" dirty="0"/>
        </a:p>
      </dgm:t>
    </dgm:pt>
    <dgm:pt modelId="{EF276BAC-430E-4442-8B36-06C3B9549136}" type="parTrans" cxnId="{19E1E0DA-16BF-480E-8FBF-B036F1AFEB79}">
      <dgm:prSet/>
      <dgm:spPr/>
      <dgm:t>
        <a:bodyPr/>
        <a:lstStyle/>
        <a:p>
          <a:endParaRPr lang="en-US"/>
        </a:p>
      </dgm:t>
    </dgm:pt>
    <dgm:pt modelId="{2FB719FA-A0D2-4EE3-8960-D3A189ED88BA}" type="sibTrans" cxnId="{19E1E0DA-16BF-480E-8FBF-B036F1AFEB79}">
      <dgm:prSet/>
      <dgm:spPr/>
      <dgm:t>
        <a:bodyPr/>
        <a:lstStyle/>
        <a:p>
          <a:endParaRPr lang="en-US"/>
        </a:p>
      </dgm:t>
    </dgm:pt>
    <dgm:pt modelId="{D4C6E71B-EEC8-4971-9EC5-AEEFEA306163}">
      <dgm:prSet/>
      <dgm:spPr/>
      <dgm:t>
        <a:bodyPr/>
        <a:lstStyle/>
        <a:p>
          <a:endParaRPr lang="en-US"/>
        </a:p>
      </dgm:t>
    </dgm:pt>
    <dgm:pt modelId="{82258BA3-82C8-471B-92EE-DA929E0019D2}" type="parTrans" cxnId="{6E18A633-97DA-48E0-AE8B-F2AB98275193}">
      <dgm:prSet/>
      <dgm:spPr/>
      <dgm:t>
        <a:bodyPr/>
        <a:lstStyle/>
        <a:p>
          <a:endParaRPr lang="en-US"/>
        </a:p>
      </dgm:t>
    </dgm:pt>
    <dgm:pt modelId="{8FE59567-8EBF-4A98-AAD9-2BB33EECB85B}" type="sibTrans" cxnId="{6E18A633-97DA-48E0-AE8B-F2AB98275193}">
      <dgm:prSet/>
      <dgm:spPr/>
      <dgm:t>
        <a:bodyPr/>
        <a:lstStyle/>
        <a:p>
          <a:endParaRPr lang="en-US"/>
        </a:p>
      </dgm:t>
    </dgm:pt>
    <dgm:pt modelId="{71D5CCA6-AF1A-468A-A6B0-38682E070772}">
      <dgm:prSet/>
      <dgm:spPr/>
      <dgm:t>
        <a:bodyPr/>
        <a:lstStyle/>
        <a:p>
          <a:endParaRPr lang="en-US"/>
        </a:p>
      </dgm:t>
    </dgm:pt>
    <dgm:pt modelId="{E1DA9DF5-1E40-489B-9796-9F4F6EFBEE37}" type="parTrans" cxnId="{4C64C757-0749-404A-BBB4-27FBBDA50F06}">
      <dgm:prSet/>
      <dgm:spPr/>
      <dgm:t>
        <a:bodyPr/>
        <a:lstStyle/>
        <a:p>
          <a:endParaRPr lang="en-US"/>
        </a:p>
      </dgm:t>
    </dgm:pt>
    <dgm:pt modelId="{C53B8723-838F-415B-9E82-B1756D458B9E}" type="sibTrans" cxnId="{4C64C757-0749-404A-BBB4-27FBBDA50F06}">
      <dgm:prSet/>
      <dgm:spPr/>
      <dgm:t>
        <a:bodyPr/>
        <a:lstStyle/>
        <a:p>
          <a:endParaRPr lang="en-US"/>
        </a:p>
      </dgm:t>
    </dgm:pt>
    <dgm:pt modelId="{361A6D72-8BD5-4F2B-93FC-C4896AFAB613}">
      <dgm:prSet/>
      <dgm:spPr/>
      <dgm:t>
        <a:bodyPr/>
        <a:lstStyle/>
        <a:p>
          <a:endParaRPr lang="en-US"/>
        </a:p>
      </dgm:t>
    </dgm:pt>
    <dgm:pt modelId="{47B77F09-0AD9-4963-A5A4-D89487DFB78A}" type="parTrans" cxnId="{4D3A3605-F679-4412-AC4E-66EA2064ED0F}">
      <dgm:prSet/>
      <dgm:spPr/>
      <dgm:t>
        <a:bodyPr/>
        <a:lstStyle/>
        <a:p>
          <a:endParaRPr lang="en-US"/>
        </a:p>
      </dgm:t>
    </dgm:pt>
    <dgm:pt modelId="{306071CC-3F77-4F59-91AD-FB2198E803A9}" type="sibTrans" cxnId="{4D3A3605-F679-4412-AC4E-66EA2064ED0F}">
      <dgm:prSet/>
      <dgm:spPr/>
      <dgm:t>
        <a:bodyPr/>
        <a:lstStyle/>
        <a:p>
          <a:endParaRPr lang="en-US"/>
        </a:p>
      </dgm:t>
    </dgm:pt>
    <dgm:pt modelId="{58FBAFF2-737C-44A2-89D1-AEF2C76843DF}">
      <dgm:prSet/>
      <dgm:spPr/>
      <dgm:t>
        <a:bodyPr/>
        <a:lstStyle/>
        <a:p>
          <a:endParaRPr lang="en-US"/>
        </a:p>
      </dgm:t>
    </dgm:pt>
    <dgm:pt modelId="{CA8A80B5-2012-4142-BCF3-6FBBA5D8B039}" type="parTrans" cxnId="{BA8E8B5A-3647-4179-9C2B-215E7E16A000}">
      <dgm:prSet/>
      <dgm:spPr/>
      <dgm:t>
        <a:bodyPr/>
        <a:lstStyle/>
        <a:p>
          <a:endParaRPr lang="en-US"/>
        </a:p>
      </dgm:t>
    </dgm:pt>
    <dgm:pt modelId="{66843167-2185-4DBD-B102-C802BC8130AE}" type="sibTrans" cxnId="{BA8E8B5A-3647-4179-9C2B-215E7E16A000}">
      <dgm:prSet/>
      <dgm:spPr/>
      <dgm:t>
        <a:bodyPr/>
        <a:lstStyle/>
        <a:p>
          <a:endParaRPr lang="en-US"/>
        </a:p>
      </dgm:t>
    </dgm:pt>
    <dgm:pt modelId="{999F02AE-03E5-40ED-B067-578714A4ED76}">
      <dgm:prSet/>
      <dgm:spPr/>
      <dgm:t>
        <a:bodyPr/>
        <a:lstStyle/>
        <a:p>
          <a:endParaRPr lang="en-US"/>
        </a:p>
      </dgm:t>
    </dgm:pt>
    <dgm:pt modelId="{F73B4E80-DA67-4F2A-9A73-13443FBC6F30}" type="parTrans" cxnId="{EE19ACEA-542A-4A8A-8CA5-9CAAC8EEA032}">
      <dgm:prSet/>
      <dgm:spPr/>
      <dgm:t>
        <a:bodyPr/>
        <a:lstStyle/>
        <a:p>
          <a:endParaRPr lang="en-US"/>
        </a:p>
      </dgm:t>
    </dgm:pt>
    <dgm:pt modelId="{87C5819A-39A4-4622-904D-E07D1EBD74AD}" type="sibTrans" cxnId="{EE19ACEA-542A-4A8A-8CA5-9CAAC8EEA032}">
      <dgm:prSet/>
      <dgm:spPr/>
      <dgm:t>
        <a:bodyPr/>
        <a:lstStyle/>
        <a:p>
          <a:endParaRPr lang="en-US"/>
        </a:p>
      </dgm:t>
    </dgm:pt>
    <dgm:pt modelId="{BC2B97A2-6DF6-4C79-9542-A0AB410AA998}">
      <dgm:prSet/>
      <dgm:spPr/>
      <dgm:t>
        <a:bodyPr/>
        <a:lstStyle/>
        <a:p>
          <a:endParaRPr lang="en-US"/>
        </a:p>
      </dgm:t>
    </dgm:pt>
    <dgm:pt modelId="{E73DA2CC-FD39-4F59-AC2C-29A4F1ADC4DA}" type="parTrans" cxnId="{7DD84735-9020-48BE-8EBB-5A3B7734E4F3}">
      <dgm:prSet/>
      <dgm:spPr/>
      <dgm:t>
        <a:bodyPr/>
        <a:lstStyle/>
        <a:p>
          <a:endParaRPr lang="en-US"/>
        </a:p>
      </dgm:t>
    </dgm:pt>
    <dgm:pt modelId="{3660F562-1A70-447E-94BB-1D6AA014B006}" type="sibTrans" cxnId="{7DD84735-9020-48BE-8EBB-5A3B7734E4F3}">
      <dgm:prSet/>
      <dgm:spPr/>
      <dgm:t>
        <a:bodyPr/>
        <a:lstStyle/>
        <a:p>
          <a:endParaRPr lang="en-US"/>
        </a:p>
      </dgm:t>
    </dgm:pt>
    <dgm:pt modelId="{3562C08A-A961-4FD1-8D37-1DCA8A876397}">
      <dgm:prSet/>
      <dgm:spPr/>
      <dgm:t>
        <a:bodyPr/>
        <a:lstStyle/>
        <a:p>
          <a:endParaRPr lang="en-US"/>
        </a:p>
      </dgm:t>
    </dgm:pt>
    <dgm:pt modelId="{C1A9E034-FF9E-46C6-A5D8-B89875B0B0D6}" type="parTrans" cxnId="{F95B6C6D-364F-46C2-92A8-D8EC9A4B9884}">
      <dgm:prSet/>
      <dgm:spPr/>
      <dgm:t>
        <a:bodyPr/>
        <a:lstStyle/>
        <a:p>
          <a:endParaRPr lang="en-US"/>
        </a:p>
      </dgm:t>
    </dgm:pt>
    <dgm:pt modelId="{C1D2523D-58C3-4685-89D6-474A928CB395}" type="sibTrans" cxnId="{F95B6C6D-364F-46C2-92A8-D8EC9A4B9884}">
      <dgm:prSet/>
      <dgm:spPr/>
      <dgm:t>
        <a:bodyPr/>
        <a:lstStyle/>
        <a:p>
          <a:endParaRPr lang="en-US"/>
        </a:p>
      </dgm:t>
    </dgm:pt>
    <dgm:pt modelId="{D10B3912-8B7C-4F90-852E-0274362E9754}">
      <dgm:prSet/>
      <dgm:spPr/>
      <dgm:t>
        <a:bodyPr/>
        <a:lstStyle/>
        <a:p>
          <a:endParaRPr lang="en-US"/>
        </a:p>
      </dgm:t>
    </dgm:pt>
    <dgm:pt modelId="{8F109E2E-F031-4F14-82FA-74789FA53123}" type="parTrans" cxnId="{88B7310F-18FF-40E7-A6E7-C7FEAC4AE440}">
      <dgm:prSet/>
      <dgm:spPr/>
      <dgm:t>
        <a:bodyPr/>
        <a:lstStyle/>
        <a:p>
          <a:endParaRPr lang="en-US"/>
        </a:p>
      </dgm:t>
    </dgm:pt>
    <dgm:pt modelId="{4D690E01-FFCF-4816-A511-E9022D93D1D1}" type="sibTrans" cxnId="{88B7310F-18FF-40E7-A6E7-C7FEAC4AE440}">
      <dgm:prSet/>
      <dgm:spPr/>
      <dgm:t>
        <a:bodyPr/>
        <a:lstStyle/>
        <a:p>
          <a:endParaRPr lang="en-US"/>
        </a:p>
      </dgm:t>
    </dgm:pt>
    <dgm:pt modelId="{32878795-2B63-48C5-910C-248042FFD418}">
      <dgm:prSet/>
      <dgm:spPr/>
      <dgm:t>
        <a:bodyPr/>
        <a:lstStyle/>
        <a:p>
          <a:endParaRPr lang="en-US"/>
        </a:p>
      </dgm:t>
    </dgm:pt>
    <dgm:pt modelId="{DFEDF904-4F1B-4979-84E4-6F5106E2DFAB}" type="parTrans" cxnId="{7AA4E217-D859-40C1-BF62-90C0BDE4A8EC}">
      <dgm:prSet/>
      <dgm:spPr/>
      <dgm:t>
        <a:bodyPr/>
        <a:lstStyle/>
        <a:p>
          <a:endParaRPr lang="en-US"/>
        </a:p>
      </dgm:t>
    </dgm:pt>
    <dgm:pt modelId="{537E46AE-0395-47D1-A478-52714CFE6111}" type="sibTrans" cxnId="{7AA4E217-D859-40C1-BF62-90C0BDE4A8EC}">
      <dgm:prSet/>
      <dgm:spPr/>
      <dgm:t>
        <a:bodyPr/>
        <a:lstStyle/>
        <a:p>
          <a:endParaRPr lang="en-US"/>
        </a:p>
      </dgm:t>
    </dgm:pt>
    <dgm:pt modelId="{83D6EC9A-5358-4FD1-B4E3-62F667828A85}">
      <dgm:prSet custT="1"/>
      <dgm:spPr/>
      <dgm:t>
        <a:bodyPr/>
        <a:lstStyle/>
        <a:p>
          <a:pPr rtl="0"/>
          <a:r>
            <a:rPr lang="en-US" sz="2400" dirty="0" smtClean="0"/>
            <a:t>0 – 9 years of service </a:t>
          </a:r>
        </a:p>
        <a:p>
          <a:pPr rtl="0"/>
          <a:r>
            <a:rPr lang="en-US" sz="2400" dirty="0" smtClean="0"/>
            <a:t>3.750 hrs./pay  period</a:t>
          </a:r>
          <a:endParaRPr lang="en-US" sz="2400" dirty="0"/>
        </a:p>
      </dgm:t>
    </dgm:pt>
    <dgm:pt modelId="{D015BFB7-CDBA-4E86-ABD1-07A528B4C08B}" type="parTrans" cxnId="{0CFE60E8-09EC-4BAC-BEFD-16F5D84329B3}">
      <dgm:prSet/>
      <dgm:spPr/>
      <dgm:t>
        <a:bodyPr/>
        <a:lstStyle/>
        <a:p>
          <a:endParaRPr lang="en-US"/>
        </a:p>
      </dgm:t>
    </dgm:pt>
    <dgm:pt modelId="{5EAD2040-965C-46E7-BBE0-8FD476795838}" type="sibTrans" cxnId="{0CFE60E8-09EC-4BAC-BEFD-16F5D84329B3}">
      <dgm:prSet/>
      <dgm:spPr/>
      <dgm:t>
        <a:bodyPr/>
        <a:lstStyle/>
        <a:p>
          <a:endParaRPr lang="en-US"/>
        </a:p>
      </dgm:t>
    </dgm:pt>
    <dgm:pt modelId="{EFFA0E3B-4BC2-4B79-80CA-E3ECF60E67B6}">
      <dgm:prSet custT="1"/>
      <dgm:spPr/>
      <dgm:t>
        <a:bodyPr/>
        <a:lstStyle/>
        <a:p>
          <a:pPr rtl="0"/>
          <a:r>
            <a:rPr lang="en-US" sz="2400" dirty="0" smtClean="0"/>
            <a:t>10-19 years of service </a:t>
          </a:r>
        </a:p>
        <a:p>
          <a:pPr rtl="0"/>
          <a:r>
            <a:rPr lang="en-US" sz="2400" dirty="0" smtClean="0"/>
            <a:t>4.875 hrs./pay period</a:t>
          </a:r>
          <a:endParaRPr lang="en-US" sz="2400" dirty="0"/>
        </a:p>
      </dgm:t>
    </dgm:pt>
    <dgm:pt modelId="{EBDFDCF9-ED2A-408C-8E48-4774BC2CE879}" type="parTrans" cxnId="{8E9B80DF-1AF2-4D8A-9C26-9C2D9F223D31}">
      <dgm:prSet/>
      <dgm:spPr/>
      <dgm:t>
        <a:bodyPr/>
        <a:lstStyle/>
        <a:p>
          <a:endParaRPr lang="en-US"/>
        </a:p>
      </dgm:t>
    </dgm:pt>
    <dgm:pt modelId="{2D160DBE-DC37-4CF0-9659-1EE47C91617C}" type="sibTrans" cxnId="{8E9B80DF-1AF2-4D8A-9C26-9C2D9F223D31}">
      <dgm:prSet/>
      <dgm:spPr/>
      <dgm:t>
        <a:bodyPr/>
        <a:lstStyle/>
        <a:p>
          <a:endParaRPr lang="en-US"/>
        </a:p>
      </dgm:t>
    </dgm:pt>
    <dgm:pt modelId="{0D1EEFFA-940F-4451-AD54-64EBF2C6E977}">
      <dgm:prSet custT="1"/>
      <dgm:spPr/>
      <dgm:t>
        <a:bodyPr/>
        <a:lstStyle/>
        <a:p>
          <a:pPr rtl="0"/>
          <a:r>
            <a:rPr lang="en-US" sz="2400" dirty="0" smtClean="0"/>
            <a:t>20 + years of service </a:t>
          </a:r>
        </a:p>
        <a:p>
          <a:pPr rtl="0"/>
          <a:r>
            <a:rPr lang="en-US" sz="2400" dirty="0" smtClean="0"/>
            <a:t>5.625 hrs./pay period</a:t>
          </a:r>
          <a:endParaRPr lang="en-US" sz="2400" dirty="0"/>
        </a:p>
      </dgm:t>
    </dgm:pt>
    <dgm:pt modelId="{FE7B55B2-FFBC-4481-AC23-7173EC05A9ED}" type="parTrans" cxnId="{AA642184-762C-410C-9AB7-D88A937644F0}">
      <dgm:prSet/>
      <dgm:spPr/>
      <dgm:t>
        <a:bodyPr/>
        <a:lstStyle/>
        <a:p>
          <a:endParaRPr lang="en-US"/>
        </a:p>
      </dgm:t>
    </dgm:pt>
    <dgm:pt modelId="{D21004A1-9FE0-4E08-BF85-D42375A6C3B2}" type="sibTrans" cxnId="{AA642184-762C-410C-9AB7-D88A937644F0}">
      <dgm:prSet/>
      <dgm:spPr/>
      <dgm:t>
        <a:bodyPr/>
        <a:lstStyle/>
        <a:p>
          <a:endParaRPr lang="en-US"/>
        </a:p>
      </dgm:t>
    </dgm:pt>
    <dgm:pt modelId="{4757C1B9-16D8-43D0-87AB-1E036E5F8270}">
      <dgm:prSet/>
      <dgm:spPr/>
      <dgm:t>
        <a:bodyPr/>
        <a:lstStyle/>
        <a:p>
          <a:endParaRPr lang="en-US"/>
        </a:p>
      </dgm:t>
    </dgm:pt>
    <dgm:pt modelId="{58C46434-6167-4FC9-A7C2-A3088A5EF57A}" type="parTrans" cxnId="{E95A35D3-A60F-4258-AF03-DE949299A593}">
      <dgm:prSet/>
      <dgm:spPr/>
      <dgm:t>
        <a:bodyPr/>
        <a:lstStyle/>
        <a:p>
          <a:endParaRPr lang="en-US"/>
        </a:p>
      </dgm:t>
    </dgm:pt>
    <dgm:pt modelId="{83562B3D-8A40-4E49-AD84-429945ECD4FF}" type="sibTrans" cxnId="{E95A35D3-A60F-4258-AF03-DE949299A593}">
      <dgm:prSet/>
      <dgm:spPr/>
      <dgm:t>
        <a:bodyPr/>
        <a:lstStyle/>
        <a:p>
          <a:endParaRPr lang="en-US"/>
        </a:p>
      </dgm:t>
    </dgm:pt>
    <dgm:pt modelId="{7F451BBA-7F67-4976-B9CE-A63FD59D9FBD}">
      <dgm:prSet/>
      <dgm:spPr/>
      <dgm:t>
        <a:bodyPr/>
        <a:lstStyle/>
        <a:p>
          <a:endParaRPr lang="en-US"/>
        </a:p>
      </dgm:t>
    </dgm:pt>
    <dgm:pt modelId="{C42F290A-2F0A-4C25-97F8-7376C2E52B16}" type="parTrans" cxnId="{33A100A2-C2F3-4380-B2EA-2D6B6C3EBF29}">
      <dgm:prSet/>
      <dgm:spPr/>
      <dgm:t>
        <a:bodyPr/>
        <a:lstStyle/>
        <a:p>
          <a:endParaRPr lang="en-US"/>
        </a:p>
      </dgm:t>
    </dgm:pt>
    <dgm:pt modelId="{1A9E06F5-1B30-462B-9ED6-AD0F086A15DA}" type="sibTrans" cxnId="{33A100A2-C2F3-4380-B2EA-2D6B6C3EBF29}">
      <dgm:prSet/>
      <dgm:spPr/>
      <dgm:t>
        <a:bodyPr/>
        <a:lstStyle/>
        <a:p>
          <a:endParaRPr lang="en-US"/>
        </a:p>
      </dgm:t>
    </dgm:pt>
    <dgm:pt modelId="{AE0E2A28-EFF6-42F3-A113-FC0CE4E533C2}">
      <dgm:prSet/>
      <dgm:spPr/>
      <dgm:t>
        <a:bodyPr/>
        <a:lstStyle/>
        <a:p>
          <a:pPr rtl="0"/>
          <a:endParaRPr lang="en-US" dirty="0"/>
        </a:p>
      </dgm:t>
    </dgm:pt>
    <dgm:pt modelId="{8109DB53-2BB9-4F67-8174-B62145F74B4C}" type="parTrans" cxnId="{C1013A89-E8A8-41C8-99BE-7477E7BF956C}">
      <dgm:prSet/>
      <dgm:spPr/>
      <dgm:t>
        <a:bodyPr/>
        <a:lstStyle/>
        <a:p>
          <a:endParaRPr lang="en-US"/>
        </a:p>
      </dgm:t>
    </dgm:pt>
    <dgm:pt modelId="{27CC3F10-96E3-42F2-9984-E1E0FDDD73BD}" type="sibTrans" cxnId="{C1013A89-E8A8-41C8-99BE-7477E7BF956C}">
      <dgm:prSet/>
      <dgm:spPr/>
      <dgm:t>
        <a:bodyPr/>
        <a:lstStyle/>
        <a:p>
          <a:endParaRPr lang="en-US"/>
        </a:p>
      </dgm:t>
    </dgm:pt>
    <dgm:pt modelId="{1E914C0D-7E08-4FF3-A450-B3A99A96A46A}">
      <dgm:prSet/>
      <dgm:spPr/>
      <dgm:t>
        <a:bodyPr/>
        <a:lstStyle/>
        <a:p>
          <a:endParaRPr lang="en-US"/>
        </a:p>
      </dgm:t>
    </dgm:pt>
    <dgm:pt modelId="{61DC8055-7881-40C7-A392-04AEC649F1BE}" type="parTrans" cxnId="{B8E53596-1521-4EC8-8075-A939EA4877BB}">
      <dgm:prSet/>
      <dgm:spPr/>
      <dgm:t>
        <a:bodyPr/>
        <a:lstStyle/>
        <a:p>
          <a:endParaRPr lang="en-US"/>
        </a:p>
      </dgm:t>
    </dgm:pt>
    <dgm:pt modelId="{1408C822-63E8-44E0-AB3A-3522CA1D3006}" type="sibTrans" cxnId="{B8E53596-1521-4EC8-8075-A939EA4877BB}">
      <dgm:prSet/>
      <dgm:spPr/>
      <dgm:t>
        <a:bodyPr/>
        <a:lstStyle/>
        <a:p>
          <a:endParaRPr lang="en-US"/>
        </a:p>
      </dgm:t>
    </dgm:pt>
    <dgm:pt modelId="{5A4EB33F-88C5-4FA2-8315-E2A871129D15}">
      <dgm:prSet/>
      <dgm:spPr/>
      <dgm:t>
        <a:bodyPr/>
        <a:lstStyle/>
        <a:p>
          <a:endParaRPr lang="en-US"/>
        </a:p>
      </dgm:t>
    </dgm:pt>
    <dgm:pt modelId="{D5EC70DB-246A-4AE7-B818-CBF83DC4FE8E}" type="parTrans" cxnId="{4DDBF37E-CBD1-4424-92D0-693B7ABAF2F2}">
      <dgm:prSet/>
      <dgm:spPr/>
      <dgm:t>
        <a:bodyPr/>
        <a:lstStyle/>
        <a:p>
          <a:endParaRPr lang="en-US"/>
        </a:p>
      </dgm:t>
    </dgm:pt>
    <dgm:pt modelId="{B07D0734-1010-4B68-BBD0-26EAEEC10FF1}" type="sibTrans" cxnId="{4DDBF37E-CBD1-4424-92D0-693B7ABAF2F2}">
      <dgm:prSet/>
      <dgm:spPr/>
      <dgm:t>
        <a:bodyPr/>
        <a:lstStyle/>
        <a:p>
          <a:endParaRPr lang="en-US"/>
        </a:p>
      </dgm:t>
    </dgm:pt>
    <dgm:pt modelId="{FF667700-030A-42C6-803B-48E1688B4AC5}">
      <dgm:prSet custT="1"/>
      <dgm:spPr/>
      <dgm:t>
        <a:bodyPr/>
        <a:lstStyle/>
        <a:p>
          <a:pPr rtl="0"/>
          <a:r>
            <a:rPr lang="en-US" sz="2400" dirty="0" smtClean="0"/>
            <a:t>Maximum accrual of 225.0 hours (30 working days)</a:t>
          </a:r>
          <a:endParaRPr lang="en-US" sz="2400" dirty="0"/>
        </a:p>
      </dgm:t>
    </dgm:pt>
    <dgm:pt modelId="{6C7EE43D-1EC2-4913-8C6E-0BA548C60BD6}" type="parTrans" cxnId="{F88BBA79-255C-4872-88BF-F30BE7EAD4C8}">
      <dgm:prSet/>
      <dgm:spPr/>
      <dgm:t>
        <a:bodyPr/>
        <a:lstStyle/>
        <a:p>
          <a:endParaRPr lang="en-US"/>
        </a:p>
      </dgm:t>
    </dgm:pt>
    <dgm:pt modelId="{654DB5D5-D19B-46DB-B659-4358B1CAA268}" type="sibTrans" cxnId="{F88BBA79-255C-4872-88BF-F30BE7EAD4C8}">
      <dgm:prSet/>
      <dgm:spPr/>
      <dgm:t>
        <a:bodyPr/>
        <a:lstStyle/>
        <a:p>
          <a:endParaRPr lang="en-US"/>
        </a:p>
      </dgm:t>
    </dgm:pt>
    <dgm:pt modelId="{A68FD867-8B73-4988-A4A4-273595A59585}" type="pres">
      <dgm:prSet presAssocID="{A86829AE-F4B6-4760-A755-117D3AFA35B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D15E20-39C6-4C16-88EB-EABCCF7FCFD4}" type="pres">
      <dgm:prSet presAssocID="{C44983C2-3E68-498B-8905-3DE1AA8AD3D3}" presName="roof" presStyleLbl="dkBgShp" presStyleIdx="0" presStyleCnt="2"/>
      <dgm:spPr/>
      <dgm:t>
        <a:bodyPr/>
        <a:lstStyle/>
        <a:p>
          <a:endParaRPr lang="en-US"/>
        </a:p>
      </dgm:t>
    </dgm:pt>
    <dgm:pt modelId="{47DC4B2B-0B56-4ED1-A1EC-C43C4104F1C1}" type="pres">
      <dgm:prSet presAssocID="{C44983C2-3E68-498B-8905-3DE1AA8AD3D3}" presName="pillars" presStyleCnt="0"/>
      <dgm:spPr/>
    </dgm:pt>
    <dgm:pt modelId="{8FCD4EF0-9CD6-4142-B50B-1985CD70BB80}" type="pres">
      <dgm:prSet presAssocID="{C44983C2-3E68-498B-8905-3DE1AA8AD3D3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2B692A-2E8A-4F61-9DBF-88CD91BA4F9B}" type="pres">
      <dgm:prSet presAssocID="{EFFA0E3B-4BC2-4B79-80CA-E3ECF60E67B6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676E36-1154-4C36-8241-E45492984D39}" type="pres">
      <dgm:prSet presAssocID="{0D1EEFFA-940F-4451-AD54-64EBF2C6E977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BD6AC8-E196-472A-A7DD-BE2CA05C1A13}" type="pres">
      <dgm:prSet presAssocID="{FF667700-030A-42C6-803B-48E1688B4AC5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6FC5E8-9C3E-449E-89FE-84B478F56D28}" type="pres">
      <dgm:prSet presAssocID="{C44983C2-3E68-498B-8905-3DE1AA8AD3D3}" presName="base" presStyleLbl="dkBgShp" presStyleIdx="1" presStyleCnt="2"/>
      <dgm:spPr/>
    </dgm:pt>
  </dgm:ptLst>
  <dgm:cxnLst>
    <dgm:cxn modelId="{B8E53596-1521-4EC8-8075-A939EA4877BB}" srcId="{4757C1B9-16D8-43D0-87AB-1E036E5F8270}" destId="{1E914C0D-7E08-4FF3-A450-B3A99A96A46A}" srcOrd="0" destOrd="0" parTransId="{61DC8055-7881-40C7-A392-04AEC649F1BE}" sibTransId="{1408C822-63E8-44E0-AB3A-3522CA1D3006}"/>
    <dgm:cxn modelId="{7B28CD26-02E6-4E8E-9680-AC1A6B5B71C6}" type="presOf" srcId="{83D6EC9A-5358-4FD1-B4E3-62F667828A85}" destId="{8FCD4EF0-9CD6-4142-B50B-1985CD70BB80}" srcOrd="0" destOrd="0" presId="urn:microsoft.com/office/officeart/2005/8/layout/hList3"/>
    <dgm:cxn modelId="{AA642184-762C-410C-9AB7-D88A937644F0}" srcId="{C44983C2-3E68-498B-8905-3DE1AA8AD3D3}" destId="{0D1EEFFA-940F-4451-AD54-64EBF2C6E977}" srcOrd="2" destOrd="0" parTransId="{FE7B55B2-FFBC-4481-AC23-7173EC05A9ED}" sibTransId="{D21004A1-9FE0-4E08-BF85-D42375A6C3B2}"/>
    <dgm:cxn modelId="{D3EA30A9-B928-4D45-BCF0-1F83D39D5603}" type="presOf" srcId="{EFFA0E3B-4BC2-4B79-80CA-E3ECF60E67B6}" destId="{062B692A-2E8A-4F61-9DBF-88CD91BA4F9B}" srcOrd="0" destOrd="0" presId="urn:microsoft.com/office/officeart/2005/8/layout/hList3"/>
    <dgm:cxn modelId="{4B6E97AA-5F80-4C90-B129-8EFBCB26218B}" type="presOf" srcId="{FF667700-030A-42C6-803B-48E1688B4AC5}" destId="{FEBD6AC8-E196-472A-A7DD-BE2CA05C1A13}" srcOrd="0" destOrd="0" presId="urn:microsoft.com/office/officeart/2005/8/layout/hList3"/>
    <dgm:cxn modelId="{8E9B80DF-1AF2-4D8A-9C26-9C2D9F223D31}" srcId="{C44983C2-3E68-498B-8905-3DE1AA8AD3D3}" destId="{EFFA0E3B-4BC2-4B79-80CA-E3ECF60E67B6}" srcOrd="1" destOrd="0" parTransId="{EBDFDCF9-ED2A-408C-8E48-4774BC2CE879}" sibTransId="{2D160DBE-DC37-4CF0-9659-1EE47C91617C}"/>
    <dgm:cxn modelId="{BA8E8B5A-3647-4179-9C2B-215E7E16A000}" srcId="{D4C6E71B-EEC8-4971-9EC5-AEEFEA306163}" destId="{58FBAFF2-737C-44A2-89D1-AEF2C76843DF}" srcOrd="4" destOrd="0" parTransId="{CA8A80B5-2012-4142-BCF3-6FBBA5D8B039}" sibTransId="{66843167-2185-4DBD-B102-C802BC8130AE}"/>
    <dgm:cxn modelId="{6E18A633-97DA-48E0-AE8B-F2AB98275193}" srcId="{A86829AE-F4B6-4760-A755-117D3AFA35BB}" destId="{D4C6E71B-EEC8-4971-9EC5-AEEFEA306163}" srcOrd="2" destOrd="0" parTransId="{82258BA3-82C8-471B-92EE-DA929E0019D2}" sibTransId="{8FE59567-8EBF-4A98-AAD9-2BB33EECB85B}"/>
    <dgm:cxn modelId="{51C83D17-5A18-49F1-BE65-0211C7D3F649}" type="presOf" srcId="{C44983C2-3E68-498B-8905-3DE1AA8AD3D3}" destId="{0BD15E20-39C6-4C16-88EB-EABCCF7FCFD4}" srcOrd="0" destOrd="0" presId="urn:microsoft.com/office/officeart/2005/8/layout/hList3"/>
    <dgm:cxn modelId="{33A100A2-C2F3-4380-B2EA-2D6B6C3EBF29}" srcId="{4757C1B9-16D8-43D0-87AB-1E036E5F8270}" destId="{7F451BBA-7F67-4976-B9CE-A63FD59D9FBD}" srcOrd="1" destOrd="0" parTransId="{C42F290A-2F0A-4C25-97F8-7376C2E52B16}" sibTransId="{1A9E06F5-1B30-462B-9ED6-AD0F086A15DA}"/>
    <dgm:cxn modelId="{0CFE60E8-09EC-4BAC-BEFD-16F5D84329B3}" srcId="{C44983C2-3E68-498B-8905-3DE1AA8AD3D3}" destId="{83D6EC9A-5358-4FD1-B4E3-62F667828A85}" srcOrd="0" destOrd="0" parTransId="{D015BFB7-CDBA-4E86-ABD1-07A528B4C08B}" sibTransId="{5EAD2040-965C-46E7-BBE0-8FD476795838}"/>
    <dgm:cxn modelId="{A3C11EE0-9477-4D0B-9B65-948296BE589D}" type="presOf" srcId="{0D1EEFFA-940F-4451-AD54-64EBF2C6E977}" destId="{A1676E36-1154-4C36-8241-E45492984D39}" srcOrd="0" destOrd="0" presId="urn:microsoft.com/office/officeart/2005/8/layout/hList3"/>
    <dgm:cxn modelId="{E95A35D3-A60F-4258-AF03-DE949299A593}" srcId="{A86829AE-F4B6-4760-A755-117D3AFA35BB}" destId="{4757C1B9-16D8-43D0-87AB-1E036E5F8270}" srcOrd="1" destOrd="0" parTransId="{58C46434-6167-4FC9-A7C2-A3088A5EF57A}" sibTransId="{83562B3D-8A40-4E49-AD84-429945ECD4FF}"/>
    <dgm:cxn modelId="{EE19ACEA-542A-4A8A-8CA5-9CAAC8EEA032}" srcId="{D4C6E71B-EEC8-4971-9EC5-AEEFEA306163}" destId="{999F02AE-03E5-40ED-B067-578714A4ED76}" srcOrd="5" destOrd="0" parTransId="{F73B4E80-DA67-4F2A-9A73-13443FBC6F30}" sibTransId="{87C5819A-39A4-4622-904D-E07D1EBD74AD}"/>
    <dgm:cxn modelId="{7AA4E217-D859-40C1-BF62-90C0BDE4A8EC}" srcId="{D4C6E71B-EEC8-4971-9EC5-AEEFEA306163}" destId="{32878795-2B63-48C5-910C-248042FFD418}" srcOrd="1" destOrd="0" parTransId="{DFEDF904-4F1B-4979-84E4-6F5106E2DFAB}" sibTransId="{537E46AE-0395-47D1-A478-52714CFE6111}"/>
    <dgm:cxn modelId="{F95B6C6D-364F-46C2-92A8-D8EC9A4B9884}" srcId="{D4C6E71B-EEC8-4971-9EC5-AEEFEA306163}" destId="{3562C08A-A961-4FD1-8D37-1DCA8A876397}" srcOrd="7" destOrd="0" parTransId="{C1A9E034-FF9E-46C6-A5D8-B89875B0B0D6}" sibTransId="{C1D2523D-58C3-4685-89D6-474A928CB395}"/>
    <dgm:cxn modelId="{4D3A3605-F679-4412-AC4E-66EA2064ED0F}" srcId="{D4C6E71B-EEC8-4971-9EC5-AEEFEA306163}" destId="{361A6D72-8BD5-4F2B-93FC-C4896AFAB613}" srcOrd="3" destOrd="0" parTransId="{47B77F09-0AD9-4963-A5A4-D89487DFB78A}" sibTransId="{306071CC-3F77-4F59-91AD-FB2198E803A9}"/>
    <dgm:cxn modelId="{4DDBF37E-CBD1-4424-92D0-693B7ABAF2F2}" srcId="{4757C1B9-16D8-43D0-87AB-1E036E5F8270}" destId="{5A4EB33F-88C5-4FA2-8315-E2A871129D15}" srcOrd="2" destOrd="0" parTransId="{D5EC70DB-246A-4AE7-B818-CBF83DC4FE8E}" sibTransId="{B07D0734-1010-4B68-BBD0-26EAEEC10FF1}"/>
    <dgm:cxn modelId="{C1013A89-E8A8-41C8-99BE-7477E7BF956C}" srcId="{4757C1B9-16D8-43D0-87AB-1E036E5F8270}" destId="{AE0E2A28-EFF6-42F3-A113-FC0CE4E533C2}" srcOrd="3" destOrd="0" parTransId="{8109DB53-2BB9-4F67-8174-B62145F74B4C}" sibTransId="{27CC3F10-96E3-42F2-9984-E1E0FDDD73BD}"/>
    <dgm:cxn modelId="{7DD84735-9020-48BE-8EBB-5A3B7734E4F3}" srcId="{D4C6E71B-EEC8-4971-9EC5-AEEFEA306163}" destId="{BC2B97A2-6DF6-4C79-9542-A0AB410AA998}" srcOrd="6" destOrd="0" parTransId="{E73DA2CC-FD39-4F59-AC2C-29A4F1ADC4DA}" sibTransId="{3660F562-1A70-447E-94BB-1D6AA014B006}"/>
    <dgm:cxn modelId="{88B7310F-18FF-40E7-A6E7-C7FEAC4AE440}" srcId="{D4C6E71B-EEC8-4971-9EC5-AEEFEA306163}" destId="{D10B3912-8B7C-4F90-852E-0274362E9754}" srcOrd="0" destOrd="0" parTransId="{8F109E2E-F031-4F14-82FA-74789FA53123}" sibTransId="{4D690E01-FFCF-4816-A511-E9022D93D1D1}"/>
    <dgm:cxn modelId="{BEA62BA3-690D-4721-9546-BE97C134352C}" type="presOf" srcId="{A86829AE-F4B6-4760-A755-117D3AFA35BB}" destId="{A68FD867-8B73-4988-A4A4-273595A59585}" srcOrd="0" destOrd="0" presId="urn:microsoft.com/office/officeart/2005/8/layout/hList3"/>
    <dgm:cxn modelId="{19E1E0DA-16BF-480E-8FBF-B036F1AFEB79}" srcId="{A86829AE-F4B6-4760-A755-117D3AFA35BB}" destId="{C44983C2-3E68-498B-8905-3DE1AA8AD3D3}" srcOrd="0" destOrd="0" parTransId="{EF276BAC-430E-4442-8B36-06C3B9549136}" sibTransId="{2FB719FA-A0D2-4EE3-8960-D3A189ED88BA}"/>
    <dgm:cxn modelId="{4C64C757-0749-404A-BBB4-27FBBDA50F06}" srcId="{D4C6E71B-EEC8-4971-9EC5-AEEFEA306163}" destId="{71D5CCA6-AF1A-468A-A6B0-38682E070772}" srcOrd="2" destOrd="0" parTransId="{E1DA9DF5-1E40-489B-9796-9F4F6EFBEE37}" sibTransId="{C53B8723-838F-415B-9E82-B1756D458B9E}"/>
    <dgm:cxn modelId="{F88BBA79-255C-4872-88BF-F30BE7EAD4C8}" srcId="{C44983C2-3E68-498B-8905-3DE1AA8AD3D3}" destId="{FF667700-030A-42C6-803B-48E1688B4AC5}" srcOrd="3" destOrd="0" parTransId="{6C7EE43D-1EC2-4913-8C6E-0BA548C60BD6}" sibTransId="{654DB5D5-D19B-46DB-B659-4358B1CAA268}"/>
    <dgm:cxn modelId="{B3794BA2-39E6-4B00-9384-5B8970ABA39D}" type="presParOf" srcId="{A68FD867-8B73-4988-A4A4-273595A59585}" destId="{0BD15E20-39C6-4C16-88EB-EABCCF7FCFD4}" srcOrd="0" destOrd="0" presId="urn:microsoft.com/office/officeart/2005/8/layout/hList3"/>
    <dgm:cxn modelId="{E40421D0-0E52-420E-B071-9C0059777FC5}" type="presParOf" srcId="{A68FD867-8B73-4988-A4A4-273595A59585}" destId="{47DC4B2B-0B56-4ED1-A1EC-C43C4104F1C1}" srcOrd="1" destOrd="0" presId="urn:microsoft.com/office/officeart/2005/8/layout/hList3"/>
    <dgm:cxn modelId="{78D49779-8D12-41B0-9B7C-E60BD2173E40}" type="presParOf" srcId="{47DC4B2B-0B56-4ED1-A1EC-C43C4104F1C1}" destId="{8FCD4EF0-9CD6-4142-B50B-1985CD70BB80}" srcOrd="0" destOrd="0" presId="urn:microsoft.com/office/officeart/2005/8/layout/hList3"/>
    <dgm:cxn modelId="{153D3F8A-6073-452A-873A-C8A4B1DE111F}" type="presParOf" srcId="{47DC4B2B-0B56-4ED1-A1EC-C43C4104F1C1}" destId="{062B692A-2E8A-4F61-9DBF-88CD91BA4F9B}" srcOrd="1" destOrd="0" presId="urn:microsoft.com/office/officeart/2005/8/layout/hList3"/>
    <dgm:cxn modelId="{001A31D4-97F3-407A-A07E-455D1B6792E5}" type="presParOf" srcId="{47DC4B2B-0B56-4ED1-A1EC-C43C4104F1C1}" destId="{A1676E36-1154-4C36-8241-E45492984D39}" srcOrd="2" destOrd="0" presId="urn:microsoft.com/office/officeart/2005/8/layout/hList3"/>
    <dgm:cxn modelId="{0E938E2A-7611-457A-8E08-62299E13A109}" type="presParOf" srcId="{47DC4B2B-0B56-4ED1-A1EC-C43C4104F1C1}" destId="{FEBD6AC8-E196-472A-A7DD-BE2CA05C1A13}" srcOrd="3" destOrd="0" presId="urn:microsoft.com/office/officeart/2005/8/layout/hList3"/>
    <dgm:cxn modelId="{5D9AAC39-7BF8-4394-9D5F-7C0DCFC47507}" type="presParOf" srcId="{A68FD867-8B73-4988-A4A4-273595A59585}" destId="{D66FC5E8-9C3E-449E-89FE-84B478F56D2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6829AE-F4B6-4760-A755-117D3AFA35B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4983C2-3E68-498B-8905-3DE1AA8AD3D3}">
      <dgm:prSet custT="1"/>
      <dgm:spPr/>
      <dgm:t>
        <a:bodyPr/>
        <a:lstStyle/>
        <a:p>
          <a:pPr rtl="0"/>
          <a:r>
            <a:rPr lang="en-US" sz="3200" dirty="0" smtClean="0"/>
            <a:t>Personal Leave –</a:t>
          </a:r>
        </a:p>
        <a:p>
          <a:pPr rtl="0"/>
          <a:r>
            <a:rPr lang="en-US" sz="3200" dirty="0" smtClean="0"/>
            <a:t>All Employees with Sick Leave</a:t>
          </a:r>
          <a:endParaRPr lang="en-US" sz="3200" dirty="0"/>
        </a:p>
      </dgm:t>
    </dgm:pt>
    <dgm:pt modelId="{EF276BAC-430E-4442-8B36-06C3B9549136}" type="parTrans" cxnId="{19E1E0DA-16BF-480E-8FBF-B036F1AFEB79}">
      <dgm:prSet/>
      <dgm:spPr/>
      <dgm:t>
        <a:bodyPr/>
        <a:lstStyle/>
        <a:p>
          <a:endParaRPr lang="en-US"/>
        </a:p>
      </dgm:t>
    </dgm:pt>
    <dgm:pt modelId="{2FB719FA-A0D2-4EE3-8960-D3A189ED88BA}" type="sibTrans" cxnId="{19E1E0DA-16BF-480E-8FBF-B036F1AFEB79}">
      <dgm:prSet/>
      <dgm:spPr/>
      <dgm:t>
        <a:bodyPr/>
        <a:lstStyle/>
        <a:p>
          <a:endParaRPr lang="en-US"/>
        </a:p>
      </dgm:t>
    </dgm:pt>
    <dgm:pt modelId="{D4C6E71B-EEC8-4971-9EC5-AEEFEA306163}">
      <dgm:prSet/>
      <dgm:spPr/>
      <dgm:t>
        <a:bodyPr/>
        <a:lstStyle/>
        <a:p>
          <a:endParaRPr lang="en-US"/>
        </a:p>
      </dgm:t>
    </dgm:pt>
    <dgm:pt modelId="{82258BA3-82C8-471B-92EE-DA929E0019D2}" type="parTrans" cxnId="{6E18A633-97DA-48E0-AE8B-F2AB98275193}">
      <dgm:prSet/>
      <dgm:spPr/>
      <dgm:t>
        <a:bodyPr/>
        <a:lstStyle/>
        <a:p>
          <a:endParaRPr lang="en-US"/>
        </a:p>
      </dgm:t>
    </dgm:pt>
    <dgm:pt modelId="{8FE59567-8EBF-4A98-AAD9-2BB33EECB85B}" type="sibTrans" cxnId="{6E18A633-97DA-48E0-AE8B-F2AB98275193}">
      <dgm:prSet/>
      <dgm:spPr/>
      <dgm:t>
        <a:bodyPr/>
        <a:lstStyle/>
        <a:p>
          <a:endParaRPr lang="en-US"/>
        </a:p>
      </dgm:t>
    </dgm:pt>
    <dgm:pt modelId="{71D5CCA6-AF1A-468A-A6B0-38682E070772}">
      <dgm:prSet/>
      <dgm:spPr/>
      <dgm:t>
        <a:bodyPr/>
        <a:lstStyle/>
        <a:p>
          <a:endParaRPr lang="en-US"/>
        </a:p>
      </dgm:t>
    </dgm:pt>
    <dgm:pt modelId="{E1DA9DF5-1E40-489B-9796-9F4F6EFBEE37}" type="parTrans" cxnId="{4C64C757-0749-404A-BBB4-27FBBDA50F06}">
      <dgm:prSet/>
      <dgm:spPr/>
      <dgm:t>
        <a:bodyPr/>
        <a:lstStyle/>
        <a:p>
          <a:endParaRPr lang="en-US"/>
        </a:p>
      </dgm:t>
    </dgm:pt>
    <dgm:pt modelId="{C53B8723-838F-415B-9E82-B1756D458B9E}" type="sibTrans" cxnId="{4C64C757-0749-404A-BBB4-27FBBDA50F06}">
      <dgm:prSet/>
      <dgm:spPr/>
      <dgm:t>
        <a:bodyPr/>
        <a:lstStyle/>
        <a:p>
          <a:endParaRPr lang="en-US"/>
        </a:p>
      </dgm:t>
    </dgm:pt>
    <dgm:pt modelId="{361A6D72-8BD5-4F2B-93FC-C4896AFAB613}">
      <dgm:prSet/>
      <dgm:spPr/>
      <dgm:t>
        <a:bodyPr/>
        <a:lstStyle/>
        <a:p>
          <a:endParaRPr lang="en-US"/>
        </a:p>
      </dgm:t>
    </dgm:pt>
    <dgm:pt modelId="{47B77F09-0AD9-4963-A5A4-D89487DFB78A}" type="parTrans" cxnId="{4D3A3605-F679-4412-AC4E-66EA2064ED0F}">
      <dgm:prSet/>
      <dgm:spPr/>
      <dgm:t>
        <a:bodyPr/>
        <a:lstStyle/>
        <a:p>
          <a:endParaRPr lang="en-US"/>
        </a:p>
      </dgm:t>
    </dgm:pt>
    <dgm:pt modelId="{306071CC-3F77-4F59-91AD-FB2198E803A9}" type="sibTrans" cxnId="{4D3A3605-F679-4412-AC4E-66EA2064ED0F}">
      <dgm:prSet/>
      <dgm:spPr/>
      <dgm:t>
        <a:bodyPr/>
        <a:lstStyle/>
        <a:p>
          <a:endParaRPr lang="en-US"/>
        </a:p>
      </dgm:t>
    </dgm:pt>
    <dgm:pt modelId="{58FBAFF2-737C-44A2-89D1-AEF2C76843DF}">
      <dgm:prSet/>
      <dgm:spPr/>
      <dgm:t>
        <a:bodyPr/>
        <a:lstStyle/>
        <a:p>
          <a:endParaRPr lang="en-US"/>
        </a:p>
      </dgm:t>
    </dgm:pt>
    <dgm:pt modelId="{CA8A80B5-2012-4142-BCF3-6FBBA5D8B039}" type="parTrans" cxnId="{BA8E8B5A-3647-4179-9C2B-215E7E16A000}">
      <dgm:prSet/>
      <dgm:spPr/>
      <dgm:t>
        <a:bodyPr/>
        <a:lstStyle/>
        <a:p>
          <a:endParaRPr lang="en-US"/>
        </a:p>
      </dgm:t>
    </dgm:pt>
    <dgm:pt modelId="{66843167-2185-4DBD-B102-C802BC8130AE}" type="sibTrans" cxnId="{BA8E8B5A-3647-4179-9C2B-215E7E16A000}">
      <dgm:prSet/>
      <dgm:spPr/>
      <dgm:t>
        <a:bodyPr/>
        <a:lstStyle/>
        <a:p>
          <a:endParaRPr lang="en-US"/>
        </a:p>
      </dgm:t>
    </dgm:pt>
    <dgm:pt modelId="{999F02AE-03E5-40ED-B067-578714A4ED76}">
      <dgm:prSet/>
      <dgm:spPr/>
      <dgm:t>
        <a:bodyPr/>
        <a:lstStyle/>
        <a:p>
          <a:endParaRPr lang="en-US"/>
        </a:p>
      </dgm:t>
    </dgm:pt>
    <dgm:pt modelId="{F73B4E80-DA67-4F2A-9A73-13443FBC6F30}" type="parTrans" cxnId="{EE19ACEA-542A-4A8A-8CA5-9CAAC8EEA032}">
      <dgm:prSet/>
      <dgm:spPr/>
      <dgm:t>
        <a:bodyPr/>
        <a:lstStyle/>
        <a:p>
          <a:endParaRPr lang="en-US"/>
        </a:p>
      </dgm:t>
    </dgm:pt>
    <dgm:pt modelId="{87C5819A-39A4-4622-904D-E07D1EBD74AD}" type="sibTrans" cxnId="{EE19ACEA-542A-4A8A-8CA5-9CAAC8EEA032}">
      <dgm:prSet/>
      <dgm:spPr/>
      <dgm:t>
        <a:bodyPr/>
        <a:lstStyle/>
        <a:p>
          <a:endParaRPr lang="en-US"/>
        </a:p>
      </dgm:t>
    </dgm:pt>
    <dgm:pt modelId="{BC2B97A2-6DF6-4C79-9542-A0AB410AA998}">
      <dgm:prSet/>
      <dgm:spPr/>
      <dgm:t>
        <a:bodyPr/>
        <a:lstStyle/>
        <a:p>
          <a:endParaRPr lang="en-US"/>
        </a:p>
      </dgm:t>
    </dgm:pt>
    <dgm:pt modelId="{E73DA2CC-FD39-4F59-AC2C-29A4F1ADC4DA}" type="parTrans" cxnId="{7DD84735-9020-48BE-8EBB-5A3B7734E4F3}">
      <dgm:prSet/>
      <dgm:spPr/>
      <dgm:t>
        <a:bodyPr/>
        <a:lstStyle/>
        <a:p>
          <a:endParaRPr lang="en-US"/>
        </a:p>
      </dgm:t>
    </dgm:pt>
    <dgm:pt modelId="{3660F562-1A70-447E-94BB-1D6AA014B006}" type="sibTrans" cxnId="{7DD84735-9020-48BE-8EBB-5A3B7734E4F3}">
      <dgm:prSet/>
      <dgm:spPr/>
      <dgm:t>
        <a:bodyPr/>
        <a:lstStyle/>
        <a:p>
          <a:endParaRPr lang="en-US"/>
        </a:p>
      </dgm:t>
    </dgm:pt>
    <dgm:pt modelId="{3562C08A-A961-4FD1-8D37-1DCA8A876397}">
      <dgm:prSet/>
      <dgm:spPr/>
      <dgm:t>
        <a:bodyPr/>
        <a:lstStyle/>
        <a:p>
          <a:endParaRPr lang="en-US"/>
        </a:p>
      </dgm:t>
    </dgm:pt>
    <dgm:pt modelId="{C1A9E034-FF9E-46C6-A5D8-B89875B0B0D6}" type="parTrans" cxnId="{F95B6C6D-364F-46C2-92A8-D8EC9A4B9884}">
      <dgm:prSet/>
      <dgm:spPr/>
      <dgm:t>
        <a:bodyPr/>
        <a:lstStyle/>
        <a:p>
          <a:endParaRPr lang="en-US"/>
        </a:p>
      </dgm:t>
    </dgm:pt>
    <dgm:pt modelId="{C1D2523D-58C3-4685-89D6-474A928CB395}" type="sibTrans" cxnId="{F95B6C6D-364F-46C2-92A8-D8EC9A4B9884}">
      <dgm:prSet/>
      <dgm:spPr/>
      <dgm:t>
        <a:bodyPr/>
        <a:lstStyle/>
        <a:p>
          <a:endParaRPr lang="en-US"/>
        </a:p>
      </dgm:t>
    </dgm:pt>
    <dgm:pt modelId="{D10B3912-8B7C-4F90-852E-0274362E9754}">
      <dgm:prSet/>
      <dgm:spPr/>
      <dgm:t>
        <a:bodyPr/>
        <a:lstStyle/>
        <a:p>
          <a:endParaRPr lang="en-US"/>
        </a:p>
      </dgm:t>
    </dgm:pt>
    <dgm:pt modelId="{8F109E2E-F031-4F14-82FA-74789FA53123}" type="parTrans" cxnId="{88B7310F-18FF-40E7-A6E7-C7FEAC4AE440}">
      <dgm:prSet/>
      <dgm:spPr/>
      <dgm:t>
        <a:bodyPr/>
        <a:lstStyle/>
        <a:p>
          <a:endParaRPr lang="en-US"/>
        </a:p>
      </dgm:t>
    </dgm:pt>
    <dgm:pt modelId="{4D690E01-FFCF-4816-A511-E9022D93D1D1}" type="sibTrans" cxnId="{88B7310F-18FF-40E7-A6E7-C7FEAC4AE440}">
      <dgm:prSet/>
      <dgm:spPr/>
      <dgm:t>
        <a:bodyPr/>
        <a:lstStyle/>
        <a:p>
          <a:endParaRPr lang="en-US"/>
        </a:p>
      </dgm:t>
    </dgm:pt>
    <dgm:pt modelId="{32878795-2B63-48C5-910C-248042FFD418}">
      <dgm:prSet/>
      <dgm:spPr/>
      <dgm:t>
        <a:bodyPr/>
        <a:lstStyle/>
        <a:p>
          <a:endParaRPr lang="en-US"/>
        </a:p>
      </dgm:t>
    </dgm:pt>
    <dgm:pt modelId="{DFEDF904-4F1B-4979-84E4-6F5106E2DFAB}" type="parTrans" cxnId="{7AA4E217-D859-40C1-BF62-90C0BDE4A8EC}">
      <dgm:prSet/>
      <dgm:spPr/>
      <dgm:t>
        <a:bodyPr/>
        <a:lstStyle/>
        <a:p>
          <a:endParaRPr lang="en-US"/>
        </a:p>
      </dgm:t>
    </dgm:pt>
    <dgm:pt modelId="{537E46AE-0395-47D1-A478-52714CFE6111}" type="sibTrans" cxnId="{7AA4E217-D859-40C1-BF62-90C0BDE4A8EC}">
      <dgm:prSet/>
      <dgm:spPr/>
      <dgm:t>
        <a:bodyPr/>
        <a:lstStyle/>
        <a:p>
          <a:endParaRPr lang="en-US"/>
        </a:p>
      </dgm:t>
    </dgm:pt>
    <dgm:pt modelId="{7F451BBA-7F67-4976-B9CE-A63FD59D9FBD}">
      <dgm:prSet custT="1"/>
      <dgm:spPr/>
      <dgm:t>
        <a:bodyPr/>
        <a:lstStyle/>
        <a:p>
          <a:pPr rtl="0"/>
          <a:r>
            <a:rPr lang="en-US" sz="2400" dirty="0" smtClean="0"/>
            <a:t>Days are deducted from Sick Leave Balance</a:t>
          </a:r>
          <a:endParaRPr lang="en-US" sz="2400" dirty="0"/>
        </a:p>
      </dgm:t>
    </dgm:pt>
    <dgm:pt modelId="{C42F290A-2F0A-4C25-97F8-7376C2E52B16}" type="parTrans" cxnId="{33A100A2-C2F3-4380-B2EA-2D6B6C3EBF29}">
      <dgm:prSet/>
      <dgm:spPr/>
      <dgm:t>
        <a:bodyPr/>
        <a:lstStyle/>
        <a:p>
          <a:endParaRPr lang="en-US"/>
        </a:p>
      </dgm:t>
    </dgm:pt>
    <dgm:pt modelId="{1A9E06F5-1B30-462B-9ED6-AD0F086A15DA}" type="sibTrans" cxnId="{33A100A2-C2F3-4380-B2EA-2D6B6C3EBF29}">
      <dgm:prSet/>
      <dgm:spPr/>
      <dgm:t>
        <a:bodyPr/>
        <a:lstStyle/>
        <a:p>
          <a:endParaRPr lang="en-US"/>
        </a:p>
      </dgm:t>
    </dgm:pt>
    <dgm:pt modelId="{1E914C0D-7E08-4FF3-A450-B3A99A96A46A}">
      <dgm:prSet custT="1"/>
      <dgm:spPr/>
      <dgm:t>
        <a:bodyPr/>
        <a:lstStyle/>
        <a:p>
          <a:pPr rtl="0"/>
          <a:r>
            <a:rPr lang="en-US" sz="2400" dirty="0" smtClean="0"/>
            <a:t>3 Days Allowed annually</a:t>
          </a:r>
          <a:endParaRPr lang="en-US" sz="2400" dirty="0"/>
        </a:p>
      </dgm:t>
    </dgm:pt>
    <dgm:pt modelId="{61DC8055-7881-40C7-A392-04AEC649F1BE}" type="parTrans" cxnId="{B8E53596-1521-4EC8-8075-A939EA4877BB}">
      <dgm:prSet/>
      <dgm:spPr/>
      <dgm:t>
        <a:bodyPr/>
        <a:lstStyle/>
        <a:p>
          <a:endParaRPr lang="en-US"/>
        </a:p>
      </dgm:t>
    </dgm:pt>
    <dgm:pt modelId="{1408C822-63E8-44E0-AB3A-3522CA1D3006}" type="sibTrans" cxnId="{B8E53596-1521-4EC8-8075-A939EA4877BB}">
      <dgm:prSet/>
      <dgm:spPr/>
      <dgm:t>
        <a:bodyPr/>
        <a:lstStyle/>
        <a:p>
          <a:endParaRPr lang="en-US"/>
        </a:p>
      </dgm:t>
    </dgm:pt>
    <dgm:pt modelId="{5A4EB33F-88C5-4FA2-8315-E2A871129D15}">
      <dgm:prSet custT="1"/>
      <dgm:spPr/>
      <dgm:t>
        <a:bodyPr/>
        <a:lstStyle/>
        <a:p>
          <a:pPr rtl="0"/>
          <a:r>
            <a:rPr lang="en-US" sz="2400" dirty="0" smtClean="0"/>
            <a:t>No Accumulation of Balance from year to year</a:t>
          </a:r>
          <a:endParaRPr lang="en-US" sz="2400" dirty="0"/>
        </a:p>
      </dgm:t>
    </dgm:pt>
    <dgm:pt modelId="{D5EC70DB-246A-4AE7-B818-CBF83DC4FE8E}" type="parTrans" cxnId="{4DDBF37E-CBD1-4424-92D0-693B7ABAF2F2}">
      <dgm:prSet/>
      <dgm:spPr/>
      <dgm:t>
        <a:bodyPr/>
        <a:lstStyle/>
        <a:p>
          <a:endParaRPr lang="en-US"/>
        </a:p>
      </dgm:t>
    </dgm:pt>
    <dgm:pt modelId="{B07D0734-1010-4B68-BBD0-26EAEEC10FF1}" type="sibTrans" cxnId="{4DDBF37E-CBD1-4424-92D0-693B7ABAF2F2}">
      <dgm:prSet/>
      <dgm:spPr/>
      <dgm:t>
        <a:bodyPr/>
        <a:lstStyle/>
        <a:p>
          <a:endParaRPr lang="en-US"/>
        </a:p>
      </dgm:t>
    </dgm:pt>
    <dgm:pt modelId="{74BF6032-56F8-4B93-8976-3349C65618B5}" type="pres">
      <dgm:prSet presAssocID="{A86829AE-F4B6-4760-A755-117D3AFA35B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E8F3CB-6551-4F66-9CCB-388BDAD8D7C4}" type="pres">
      <dgm:prSet presAssocID="{C44983C2-3E68-498B-8905-3DE1AA8AD3D3}" presName="roof" presStyleLbl="dkBgShp" presStyleIdx="0" presStyleCnt="2"/>
      <dgm:spPr/>
      <dgm:t>
        <a:bodyPr/>
        <a:lstStyle/>
        <a:p>
          <a:endParaRPr lang="en-US"/>
        </a:p>
      </dgm:t>
    </dgm:pt>
    <dgm:pt modelId="{2264A51F-DF39-4304-B868-1D30E2D89143}" type="pres">
      <dgm:prSet presAssocID="{C44983C2-3E68-498B-8905-3DE1AA8AD3D3}" presName="pillars" presStyleCnt="0"/>
      <dgm:spPr/>
    </dgm:pt>
    <dgm:pt modelId="{12734A81-29CF-4818-8F79-CDC8A75C5F4F}" type="pres">
      <dgm:prSet presAssocID="{C44983C2-3E68-498B-8905-3DE1AA8AD3D3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C08A6F-25BF-4F96-83A8-0E3A8884A6E7}" type="pres">
      <dgm:prSet presAssocID="{7F451BBA-7F67-4976-B9CE-A63FD59D9FBD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AB9574-F8F0-42BA-90FE-319E2856D2C7}" type="pres">
      <dgm:prSet presAssocID="{5A4EB33F-88C5-4FA2-8315-E2A871129D15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9946C2-8FA1-4AD8-BC38-2E0C52898446}" type="pres">
      <dgm:prSet presAssocID="{C44983C2-3E68-498B-8905-3DE1AA8AD3D3}" presName="base" presStyleLbl="dkBgShp" presStyleIdx="1" presStyleCnt="2"/>
      <dgm:spPr/>
    </dgm:pt>
  </dgm:ptLst>
  <dgm:cxnLst>
    <dgm:cxn modelId="{511C13BB-F4EC-474A-86F0-739734979095}" type="presOf" srcId="{7F451BBA-7F67-4976-B9CE-A63FD59D9FBD}" destId="{2AC08A6F-25BF-4F96-83A8-0E3A8884A6E7}" srcOrd="0" destOrd="0" presId="urn:microsoft.com/office/officeart/2005/8/layout/hList3"/>
    <dgm:cxn modelId="{B8E53596-1521-4EC8-8075-A939EA4877BB}" srcId="{C44983C2-3E68-498B-8905-3DE1AA8AD3D3}" destId="{1E914C0D-7E08-4FF3-A450-B3A99A96A46A}" srcOrd="0" destOrd="0" parTransId="{61DC8055-7881-40C7-A392-04AEC649F1BE}" sibTransId="{1408C822-63E8-44E0-AB3A-3522CA1D3006}"/>
    <dgm:cxn modelId="{6E18A633-97DA-48E0-AE8B-F2AB98275193}" srcId="{A86829AE-F4B6-4760-A755-117D3AFA35BB}" destId="{D4C6E71B-EEC8-4971-9EC5-AEEFEA306163}" srcOrd="1" destOrd="0" parTransId="{82258BA3-82C8-471B-92EE-DA929E0019D2}" sibTransId="{8FE59567-8EBF-4A98-AAD9-2BB33EECB85B}"/>
    <dgm:cxn modelId="{BA8E8B5A-3647-4179-9C2B-215E7E16A000}" srcId="{D4C6E71B-EEC8-4971-9EC5-AEEFEA306163}" destId="{58FBAFF2-737C-44A2-89D1-AEF2C76843DF}" srcOrd="4" destOrd="0" parTransId="{CA8A80B5-2012-4142-BCF3-6FBBA5D8B039}" sibTransId="{66843167-2185-4DBD-B102-C802BC8130AE}"/>
    <dgm:cxn modelId="{33A100A2-C2F3-4380-B2EA-2D6B6C3EBF29}" srcId="{C44983C2-3E68-498B-8905-3DE1AA8AD3D3}" destId="{7F451BBA-7F67-4976-B9CE-A63FD59D9FBD}" srcOrd="1" destOrd="0" parTransId="{C42F290A-2F0A-4C25-97F8-7376C2E52B16}" sibTransId="{1A9E06F5-1B30-462B-9ED6-AD0F086A15DA}"/>
    <dgm:cxn modelId="{8FA2671F-D4F5-44CC-ACC7-E4642D161892}" type="presOf" srcId="{5A4EB33F-88C5-4FA2-8315-E2A871129D15}" destId="{B0AB9574-F8F0-42BA-90FE-319E2856D2C7}" srcOrd="0" destOrd="0" presId="urn:microsoft.com/office/officeart/2005/8/layout/hList3"/>
    <dgm:cxn modelId="{EE19ACEA-542A-4A8A-8CA5-9CAAC8EEA032}" srcId="{D4C6E71B-EEC8-4971-9EC5-AEEFEA306163}" destId="{999F02AE-03E5-40ED-B067-578714A4ED76}" srcOrd="5" destOrd="0" parTransId="{F73B4E80-DA67-4F2A-9A73-13443FBC6F30}" sibTransId="{87C5819A-39A4-4622-904D-E07D1EBD74AD}"/>
    <dgm:cxn modelId="{48C84368-E9D1-44B6-A796-27D112377D15}" type="presOf" srcId="{1E914C0D-7E08-4FF3-A450-B3A99A96A46A}" destId="{12734A81-29CF-4818-8F79-CDC8A75C5F4F}" srcOrd="0" destOrd="0" presId="urn:microsoft.com/office/officeart/2005/8/layout/hList3"/>
    <dgm:cxn modelId="{7AA4E217-D859-40C1-BF62-90C0BDE4A8EC}" srcId="{D4C6E71B-EEC8-4971-9EC5-AEEFEA306163}" destId="{32878795-2B63-48C5-910C-248042FFD418}" srcOrd="1" destOrd="0" parTransId="{DFEDF904-4F1B-4979-84E4-6F5106E2DFAB}" sibTransId="{537E46AE-0395-47D1-A478-52714CFE6111}"/>
    <dgm:cxn modelId="{AF6933F8-6B04-4C9F-939F-5A47D0090605}" type="presOf" srcId="{C44983C2-3E68-498B-8905-3DE1AA8AD3D3}" destId="{11E8F3CB-6551-4F66-9CCB-388BDAD8D7C4}" srcOrd="0" destOrd="0" presId="urn:microsoft.com/office/officeart/2005/8/layout/hList3"/>
    <dgm:cxn modelId="{F95B6C6D-364F-46C2-92A8-D8EC9A4B9884}" srcId="{D4C6E71B-EEC8-4971-9EC5-AEEFEA306163}" destId="{3562C08A-A961-4FD1-8D37-1DCA8A876397}" srcOrd="7" destOrd="0" parTransId="{C1A9E034-FF9E-46C6-A5D8-B89875B0B0D6}" sibTransId="{C1D2523D-58C3-4685-89D6-474A928CB395}"/>
    <dgm:cxn modelId="{4D3A3605-F679-4412-AC4E-66EA2064ED0F}" srcId="{D4C6E71B-EEC8-4971-9EC5-AEEFEA306163}" destId="{361A6D72-8BD5-4F2B-93FC-C4896AFAB613}" srcOrd="3" destOrd="0" parTransId="{47B77F09-0AD9-4963-A5A4-D89487DFB78A}" sibTransId="{306071CC-3F77-4F59-91AD-FB2198E803A9}"/>
    <dgm:cxn modelId="{4DDBF37E-CBD1-4424-92D0-693B7ABAF2F2}" srcId="{C44983C2-3E68-498B-8905-3DE1AA8AD3D3}" destId="{5A4EB33F-88C5-4FA2-8315-E2A871129D15}" srcOrd="2" destOrd="0" parTransId="{D5EC70DB-246A-4AE7-B818-CBF83DC4FE8E}" sibTransId="{B07D0734-1010-4B68-BBD0-26EAEEC10FF1}"/>
    <dgm:cxn modelId="{7DD84735-9020-48BE-8EBB-5A3B7734E4F3}" srcId="{D4C6E71B-EEC8-4971-9EC5-AEEFEA306163}" destId="{BC2B97A2-6DF6-4C79-9542-A0AB410AA998}" srcOrd="6" destOrd="0" parTransId="{E73DA2CC-FD39-4F59-AC2C-29A4F1ADC4DA}" sibTransId="{3660F562-1A70-447E-94BB-1D6AA014B006}"/>
    <dgm:cxn modelId="{88B7310F-18FF-40E7-A6E7-C7FEAC4AE440}" srcId="{D4C6E71B-EEC8-4971-9EC5-AEEFEA306163}" destId="{D10B3912-8B7C-4F90-852E-0274362E9754}" srcOrd="0" destOrd="0" parTransId="{8F109E2E-F031-4F14-82FA-74789FA53123}" sibTransId="{4D690E01-FFCF-4816-A511-E9022D93D1D1}"/>
    <dgm:cxn modelId="{19E1E0DA-16BF-480E-8FBF-B036F1AFEB79}" srcId="{A86829AE-F4B6-4760-A755-117D3AFA35BB}" destId="{C44983C2-3E68-498B-8905-3DE1AA8AD3D3}" srcOrd="0" destOrd="0" parTransId="{EF276BAC-430E-4442-8B36-06C3B9549136}" sibTransId="{2FB719FA-A0D2-4EE3-8960-D3A189ED88BA}"/>
    <dgm:cxn modelId="{4C64C757-0749-404A-BBB4-27FBBDA50F06}" srcId="{D4C6E71B-EEC8-4971-9EC5-AEEFEA306163}" destId="{71D5CCA6-AF1A-468A-A6B0-38682E070772}" srcOrd="2" destOrd="0" parTransId="{E1DA9DF5-1E40-489B-9796-9F4F6EFBEE37}" sibTransId="{C53B8723-838F-415B-9E82-B1756D458B9E}"/>
    <dgm:cxn modelId="{4561FD99-D505-46BE-AA38-686CDF13B354}" type="presOf" srcId="{A86829AE-F4B6-4760-A755-117D3AFA35BB}" destId="{74BF6032-56F8-4B93-8976-3349C65618B5}" srcOrd="0" destOrd="0" presId="urn:microsoft.com/office/officeart/2005/8/layout/hList3"/>
    <dgm:cxn modelId="{61BBCBC5-A401-4EB8-86EC-98888ACDDB3C}" type="presParOf" srcId="{74BF6032-56F8-4B93-8976-3349C65618B5}" destId="{11E8F3CB-6551-4F66-9CCB-388BDAD8D7C4}" srcOrd="0" destOrd="0" presId="urn:microsoft.com/office/officeart/2005/8/layout/hList3"/>
    <dgm:cxn modelId="{37BA8580-EC6A-4661-9ECB-A510551BB468}" type="presParOf" srcId="{74BF6032-56F8-4B93-8976-3349C65618B5}" destId="{2264A51F-DF39-4304-B868-1D30E2D89143}" srcOrd="1" destOrd="0" presId="urn:microsoft.com/office/officeart/2005/8/layout/hList3"/>
    <dgm:cxn modelId="{DB19A36E-DE69-47B8-9790-FBDE1FAD4E3C}" type="presParOf" srcId="{2264A51F-DF39-4304-B868-1D30E2D89143}" destId="{12734A81-29CF-4818-8F79-CDC8A75C5F4F}" srcOrd="0" destOrd="0" presId="urn:microsoft.com/office/officeart/2005/8/layout/hList3"/>
    <dgm:cxn modelId="{C53A28BA-C146-4998-BA01-265F7AE50048}" type="presParOf" srcId="{2264A51F-DF39-4304-B868-1D30E2D89143}" destId="{2AC08A6F-25BF-4F96-83A8-0E3A8884A6E7}" srcOrd="1" destOrd="0" presId="urn:microsoft.com/office/officeart/2005/8/layout/hList3"/>
    <dgm:cxn modelId="{D324E276-CEBA-49E0-8EE7-A2BE87745296}" type="presParOf" srcId="{2264A51F-DF39-4304-B868-1D30E2D89143}" destId="{B0AB9574-F8F0-42BA-90FE-319E2856D2C7}" srcOrd="2" destOrd="0" presId="urn:microsoft.com/office/officeart/2005/8/layout/hList3"/>
    <dgm:cxn modelId="{97E6A66C-69CC-4E0A-BED3-692FA2DEBCE0}" type="presParOf" srcId="{74BF6032-56F8-4B93-8976-3349C65618B5}" destId="{949946C2-8FA1-4AD8-BC38-2E0C5289844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6829AE-F4B6-4760-A755-117D3AFA35B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4983C2-3E68-498B-8905-3DE1AA8AD3D3}">
      <dgm:prSet/>
      <dgm:spPr/>
      <dgm:t>
        <a:bodyPr/>
        <a:lstStyle/>
        <a:p>
          <a:pPr rtl="0"/>
          <a:r>
            <a:rPr lang="en-US" dirty="0" smtClean="0"/>
            <a:t>Other Leave Types - No Accrual</a:t>
          </a:r>
          <a:endParaRPr lang="en-US" dirty="0"/>
        </a:p>
      </dgm:t>
    </dgm:pt>
    <dgm:pt modelId="{EF276BAC-430E-4442-8B36-06C3B9549136}" type="parTrans" cxnId="{19E1E0DA-16BF-480E-8FBF-B036F1AFEB79}">
      <dgm:prSet/>
      <dgm:spPr/>
      <dgm:t>
        <a:bodyPr/>
        <a:lstStyle/>
        <a:p>
          <a:endParaRPr lang="en-US"/>
        </a:p>
      </dgm:t>
    </dgm:pt>
    <dgm:pt modelId="{2FB719FA-A0D2-4EE3-8960-D3A189ED88BA}" type="sibTrans" cxnId="{19E1E0DA-16BF-480E-8FBF-B036F1AFEB79}">
      <dgm:prSet/>
      <dgm:spPr/>
      <dgm:t>
        <a:bodyPr/>
        <a:lstStyle/>
        <a:p>
          <a:endParaRPr lang="en-US"/>
        </a:p>
      </dgm:t>
    </dgm:pt>
    <dgm:pt modelId="{71D5CCA6-AF1A-468A-A6B0-38682E070772}">
      <dgm:prSet/>
      <dgm:spPr/>
      <dgm:t>
        <a:bodyPr/>
        <a:lstStyle/>
        <a:p>
          <a:pPr rtl="0"/>
          <a:r>
            <a:rPr lang="en-US" dirty="0" smtClean="0"/>
            <a:t>Jury Duty/Legal Leave</a:t>
          </a:r>
          <a:endParaRPr lang="en-US" dirty="0"/>
        </a:p>
      </dgm:t>
    </dgm:pt>
    <dgm:pt modelId="{E1DA9DF5-1E40-489B-9796-9F4F6EFBEE37}" type="parTrans" cxnId="{4C64C757-0749-404A-BBB4-27FBBDA50F06}">
      <dgm:prSet/>
      <dgm:spPr/>
      <dgm:t>
        <a:bodyPr/>
        <a:lstStyle/>
        <a:p>
          <a:endParaRPr lang="en-US"/>
        </a:p>
      </dgm:t>
    </dgm:pt>
    <dgm:pt modelId="{C53B8723-838F-415B-9E82-B1756D458B9E}" type="sibTrans" cxnId="{4C64C757-0749-404A-BBB4-27FBBDA50F06}">
      <dgm:prSet/>
      <dgm:spPr/>
      <dgm:t>
        <a:bodyPr/>
        <a:lstStyle/>
        <a:p>
          <a:endParaRPr lang="en-US"/>
        </a:p>
      </dgm:t>
    </dgm:pt>
    <dgm:pt modelId="{361A6D72-8BD5-4F2B-93FC-C4896AFAB613}">
      <dgm:prSet/>
      <dgm:spPr/>
      <dgm:t>
        <a:bodyPr/>
        <a:lstStyle/>
        <a:p>
          <a:pPr rtl="0"/>
          <a:r>
            <a:rPr lang="en-US" dirty="0" smtClean="0"/>
            <a:t>Military Service Leave</a:t>
          </a:r>
          <a:endParaRPr lang="en-US" dirty="0"/>
        </a:p>
      </dgm:t>
    </dgm:pt>
    <dgm:pt modelId="{47B77F09-0AD9-4963-A5A4-D89487DFB78A}" type="parTrans" cxnId="{4D3A3605-F679-4412-AC4E-66EA2064ED0F}">
      <dgm:prSet/>
      <dgm:spPr/>
      <dgm:t>
        <a:bodyPr/>
        <a:lstStyle/>
        <a:p>
          <a:endParaRPr lang="en-US"/>
        </a:p>
      </dgm:t>
    </dgm:pt>
    <dgm:pt modelId="{306071CC-3F77-4F59-91AD-FB2198E803A9}" type="sibTrans" cxnId="{4D3A3605-F679-4412-AC4E-66EA2064ED0F}">
      <dgm:prSet/>
      <dgm:spPr/>
      <dgm:t>
        <a:bodyPr/>
        <a:lstStyle/>
        <a:p>
          <a:endParaRPr lang="en-US"/>
        </a:p>
      </dgm:t>
    </dgm:pt>
    <dgm:pt modelId="{58FBAFF2-737C-44A2-89D1-AEF2C76843DF}">
      <dgm:prSet/>
      <dgm:spPr/>
      <dgm:t>
        <a:bodyPr/>
        <a:lstStyle/>
        <a:p>
          <a:pPr rtl="0"/>
          <a:r>
            <a:rPr lang="en-US" dirty="0" smtClean="0"/>
            <a:t>Leave for Professional Learning</a:t>
          </a:r>
          <a:endParaRPr lang="en-US" dirty="0"/>
        </a:p>
      </dgm:t>
    </dgm:pt>
    <dgm:pt modelId="{CA8A80B5-2012-4142-BCF3-6FBBA5D8B039}" type="parTrans" cxnId="{BA8E8B5A-3647-4179-9C2B-215E7E16A000}">
      <dgm:prSet/>
      <dgm:spPr/>
      <dgm:t>
        <a:bodyPr/>
        <a:lstStyle/>
        <a:p>
          <a:endParaRPr lang="en-US"/>
        </a:p>
      </dgm:t>
    </dgm:pt>
    <dgm:pt modelId="{66843167-2185-4DBD-B102-C802BC8130AE}" type="sibTrans" cxnId="{BA8E8B5A-3647-4179-9C2B-215E7E16A000}">
      <dgm:prSet/>
      <dgm:spPr/>
      <dgm:t>
        <a:bodyPr/>
        <a:lstStyle/>
        <a:p>
          <a:endParaRPr lang="en-US"/>
        </a:p>
      </dgm:t>
    </dgm:pt>
    <dgm:pt modelId="{999F02AE-03E5-40ED-B067-578714A4ED76}">
      <dgm:prSet/>
      <dgm:spPr/>
      <dgm:t>
        <a:bodyPr/>
        <a:lstStyle/>
        <a:p>
          <a:pPr rtl="0"/>
          <a:r>
            <a:rPr lang="en-US" dirty="0" smtClean="0"/>
            <a:t>Educational Leave</a:t>
          </a:r>
          <a:endParaRPr lang="en-US" dirty="0"/>
        </a:p>
      </dgm:t>
    </dgm:pt>
    <dgm:pt modelId="{F73B4E80-DA67-4F2A-9A73-13443FBC6F30}" type="parTrans" cxnId="{EE19ACEA-542A-4A8A-8CA5-9CAAC8EEA032}">
      <dgm:prSet/>
      <dgm:spPr/>
      <dgm:t>
        <a:bodyPr/>
        <a:lstStyle/>
        <a:p>
          <a:endParaRPr lang="en-US"/>
        </a:p>
      </dgm:t>
    </dgm:pt>
    <dgm:pt modelId="{87C5819A-39A4-4622-904D-E07D1EBD74AD}" type="sibTrans" cxnId="{EE19ACEA-542A-4A8A-8CA5-9CAAC8EEA032}">
      <dgm:prSet/>
      <dgm:spPr/>
      <dgm:t>
        <a:bodyPr/>
        <a:lstStyle/>
        <a:p>
          <a:endParaRPr lang="en-US"/>
        </a:p>
      </dgm:t>
    </dgm:pt>
    <dgm:pt modelId="{BC2B97A2-6DF6-4C79-9542-A0AB410AA998}">
      <dgm:prSet/>
      <dgm:spPr/>
      <dgm:t>
        <a:bodyPr/>
        <a:lstStyle/>
        <a:p>
          <a:pPr rtl="0"/>
          <a:r>
            <a:rPr lang="en-US" dirty="0" smtClean="0"/>
            <a:t>Government Service Leave</a:t>
          </a:r>
          <a:endParaRPr lang="en-US" dirty="0"/>
        </a:p>
      </dgm:t>
    </dgm:pt>
    <dgm:pt modelId="{E73DA2CC-FD39-4F59-AC2C-29A4F1ADC4DA}" type="parTrans" cxnId="{7DD84735-9020-48BE-8EBB-5A3B7734E4F3}">
      <dgm:prSet/>
      <dgm:spPr/>
      <dgm:t>
        <a:bodyPr/>
        <a:lstStyle/>
        <a:p>
          <a:endParaRPr lang="en-US"/>
        </a:p>
      </dgm:t>
    </dgm:pt>
    <dgm:pt modelId="{3660F562-1A70-447E-94BB-1D6AA014B006}" type="sibTrans" cxnId="{7DD84735-9020-48BE-8EBB-5A3B7734E4F3}">
      <dgm:prSet/>
      <dgm:spPr/>
      <dgm:t>
        <a:bodyPr/>
        <a:lstStyle/>
        <a:p>
          <a:endParaRPr lang="en-US"/>
        </a:p>
      </dgm:t>
    </dgm:pt>
    <dgm:pt modelId="{3562C08A-A961-4FD1-8D37-1DCA8A876397}">
      <dgm:prSet/>
      <dgm:spPr/>
      <dgm:t>
        <a:bodyPr/>
        <a:lstStyle/>
        <a:p>
          <a:pPr rtl="0"/>
          <a:r>
            <a:rPr lang="en-US" dirty="0" smtClean="0"/>
            <a:t>Seeking and Holding Political Office</a:t>
          </a:r>
          <a:endParaRPr lang="en-US" dirty="0"/>
        </a:p>
      </dgm:t>
    </dgm:pt>
    <dgm:pt modelId="{C1A9E034-FF9E-46C6-A5D8-B89875B0B0D6}" type="parTrans" cxnId="{F95B6C6D-364F-46C2-92A8-D8EC9A4B9884}">
      <dgm:prSet/>
      <dgm:spPr/>
      <dgm:t>
        <a:bodyPr/>
        <a:lstStyle/>
        <a:p>
          <a:endParaRPr lang="en-US"/>
        </a:p>
      </dgm:t>
    </dgm:pt>
    <dgm:pt modelId="{C1D2523D-58C3-4685-89D6-474A928CB395}" type="sibTrans" cxnId="{F95B6C6D-364F-46C2-92A8-D8EC9A4B9884}">
      <dgm:prSet/>
      <dgm:spPr/>
      <dgm:t>
        <a:bodyPr/>
        <a:lstStyle/>
        <a:p>
          <a:endParaRPr lang="en-US"/>
        </a:p>
      </dgm:t>
    </dgm:pt>
    <dgm:pt modelId="{D10B3912-8B7C-4F90-852E-0274362E9754}">
      <dgm:prSet/>
      <dgm:spPr/>
      <dgm:t>
        <a:bodyPr/>
        <a:lstStyle/>
        <a:p>
          <a:pPr rtl="0"/>
          <a:r>
            <a:rPr lang="en-US" dirty="0" smtClean="0"/>
            <a:t>FMLA</a:t>
          </a:r>
          <a:endParaRPr lang="en-US" dirty="0"/>
        </a:p>
      </dgm:t>
    </dgm:pt>
    <dgm:pt modelId="{8F109E2E-F031-4F14-82FA-74789FA53123}" type="parTrans" cxnId="{88B7310F-18FF-40E7-A6E7-C7FEAC4AE440}">
      <dgm:prSet/>
      <dgm:spPr/>
      <dgm:t>
        <a:bodyPr/>
        <a:lstStyle/>
        <a:p>
          <a:endParaRPr lang="en-US"/>
        </a:p>
      </dgm:t>
    </dgm:pt>
    <dgm:pt modelId="{4D690E01-FFCF-4816-A511-E9022D93D1D1}" type="sibTrans" cxnId="{88B7310F-18FF-40E7-A6E7-C7FEAC4AE440}">
      <dgm:prSet/>
      <dgm:spPr/>
      <dgm:t>
        <a:bodyPr/>
        <a:lstStyle/>
        <a:p>
          <a:endParaRPr lang="en-US"/>
        </a:p>
      </dgm:t>
    </dgm:pt>
    <dgm:pt modelId="{32878795-2B63-48C5-910C-248042FFD418}">
      <dgm:prSet/>
      <dgm:spPr/>
      <dgm:t>
        <a:bodyPr/>
        <a:lstStyle/>
        <a:p>
          <a:pPr rtl="0"/>
          <a:r>
            <a:rPr lang="en-US" dirty="0" smtClean="0"/>
            <a:t>Bereavement leave</a:t>
          </a:r>
          <a:endParaRPr lang="en-US" dirty="0"/>
        </a:p>
      </dgm:t>
    </dgm:pt>
    <dgm:pt modelId="{DFEDF904-4F1B-4979-84E4-6F5106E2DFAB}" type="parTrans" cxnId="{7AA4E217-D859-40C1-BF62-90C0BDE4A8EC}">
      <dgm:prSet/>
      <dgm:spPr/>
      <dgm:t>
        <a:bodyPr/>
        <a:lstStyle/>
        <a:p>
          <a:endParaRPr lang="en-US"/>
        </a:p>
      </dgm:t>
    </dgm:pt>
    <dgm:pt modelId="{537E46AE-0395-47D1-A478-52714CFE6111}" type="sibTrans" cxnId="{7AA4E217-D859-40C1-BF62-90C0BDE4A8EC}">
      <dgm:prSet/>
      <dgm:spPr/>
      <dgm:t>
        <a:bodyPr/>
        <a:lstStyle/>
        <a:p>
          <a:endParaRPr lang="en-US"/>
        </a:p>
      </dgm:t>
    </dgm:pt>
    <dgm:pt modelId="{EDAB1255-8760-4F75-B373-27792873DC94}" type="pres">
      <dgm:prSet presAssocID="{A86829AE-F4B6-4760-A755-117D3AFA35B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0F2C7E-2400-46DD-A0FD-4908A49F78F5}" type="pres">
      <dgm:prSet presAssocID="{C44983C2-3E68-498B-8905-3DE1AA8AD3D3}" presName="roof" presStyleLbl="dkBgShp" presStyleIdx="0" presStyleCnt="2"/>
      <dgm:spPr/>
      <dgm:t>
        <a:bodyPr/>
        <a:lstStyle/>
        <a:p>
          <a:endParaRPr lang="en-US"/>
        </a:p>
      </dgm:t>
    </dgm:pt>
    <dgm:pt modelId="{4A80EF2A-9E1F-49A6-BC01-47455AAA07C0}" type="pres">
      <dgm:prSet presAssocID="{C44983C2-3E68-498B-8905-3DE1AA8AD3D3}" presName="pillars" presStyleCnt="0"/>
      <dgm:spPr/>
    </dgm:pt>
    <dgm:pt modelId="{4DE1725A-C77A-47F6-AB93-FA4CAED56D04}" type="pres">
      <dgm:prSet presAssocID="{C44983C2-3E68-498B-8905-3DE1AA8AD3D3}" presName="pillar1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87788B-8DF7-49AC-A0EE-BAEBC5A6C358}" type="pres">
      <dgm:prSet presAssocID="{32878795-2B63-48C5-910C-248042FFD418}" presName="pillar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EAB972-1DF5-4DD7-9D83-2B8E64A0C8A9}" type="pres">
      <dgm:prSet presAssocID="{71D5CCA6-AF1A-468A-A6B0-38682E070772}" presName="pillar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B5BA3-C40E-47A6-9943-A255FED15444}" type="pres">
      <dgm:prSet presAssocID="{361A6D72-8BD5-4F2B-93FC-C4896AFAB613}" presName="pillar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C1EE75-0205-415C-A962-EA9FCF565BAC}" type="pres">
      <dgm:prSet presAssocID="{58FBAFF2-737C-44A2-89D1-AEF2C76843DF}" presName="pillar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62A620-35CB-4AD7-9E54-8409C97F4F7F}" type="pres">
      <dgm:prSet presAssocID="{999F02AE-03E5-40ED-B067-578714A4ED76}" presName="pillar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E3003F-2CB1-4198-8C6E-9B9CBE90708D}" type="pres">
      <dgm:prSet presAssocID="{BC2B97A2-6DF6-4C79-9542-A0AB410AA998}" presName="pillar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CE628A-DB79-43F8-A360-20DC68EDB4C5}" type="pres">
      <dgm:prSet presAssocID="{3562C08A-A961-4FD1-8D37-1DCA8A876397}" presName="pillar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77620-CBE6-4558-9C96-27BA38612309}" type="pres">
      <dgm:prSet presAssocID="{C44983C2-3E68-498B-8905-3DE1AA8AD3D3}" presName="base" presStyleLbl="dkBgShp" presStyleIdx="1" presStyleCnt="2"/>
      <dgm:spPr/>
    </dgm:pt>
  </dgm:ptLst>
  <dgm:cxnLst>
    <dgm:cxn modelId="{FD48B3A3-6C5E-47D3-80C9-1798C35F89D7}" type="presOf" srcId="{71D5CCA6-AF1A-468A-A6B0-38682E070772}" destId="{E2EAB972-1DF5-4DD7-9D83-2B8E64A0C8A9}" srcOrd="0" destOrd="0" presId="urn:microsoft.com/office/officeart/2005/8/layout/hList3"/>
    <dgm:cxn modelId="{8FD274F1-F50B-4629-A845-026F31C78866}" type="presOf" srcId="{32878795-2B63-48C5-910C-248042FFD418}" destId="{2887788B-8DF7-49AC-A0EE-BAEBC5A6C358}" srcOrd="0" destOrd="0" presId="urn:microsoft.com/office/officeart/2005/8/layout/hList3"/>
    <dgm:cxn modelId="{AFD6027E-EA3D-49BB-9D75-73495DAF91FE}" type="presOf" srcId="{3562C08A-A961-4FD1-8D37-1DCA8A876397}" destId="{BDCE628A-DB79-43F8-A360-20DC68EDB4C5}" srcOrd="0" destOrd="0" presId="urn:microsoft.com/office/officeart/2005/8/layout/hList3"/>
    <dgm:cxn modelId="{00BABEF7-73F3-46AF-8F05-7E9EA654D04D}" type="presOf" srcId="{D10B3912-8B7C-4F90-852E-0274362E9754}" destId="{4DE1725A-C77A-47F6-AB93-FA4CAED56D04}" srcOrd="0" destOrd="0" presId="urn:microsoft.com/office/officeart/2005/8/layout/hList3"/>
    <dgm:cxn modelId="{BA8E8B5A-3647-4179-9C2B-215E7E16A000}" srcId="{C44983C2-3E68-498B-8905-3DE1AA8AD3D3}" destId="{58FBAFF2-737C-44A2-89D1-AEF2C76843DF}" srcOrd="4" destOrd="0" parTransId="{CA8A80B5-2012-4142-BCF3-6FBBA5D8B039}" sibTransId="{66843167-2185-4DBD-B102-C802BC8130AE}"/>
    <dgm:cxn modelId="{E21E1DD0-DCFE-45D9-9437-258B7D6E1762}" type="presOf" srcId="{999F02AE-03E5-40ED-B067-578714A4ED76}" destId="{0C62A620-35CB-4AD7-9E54-8409C97F4F7F}" srcOrd="0" destOrd="0" presId="urn:microsoft.com/office/officeart/2005/8/layout/hList3"/>
    <dgm:cxn modelId="{BB0C8281-5B1D-49BE-B7BA-9DA7CB0F76C3}" type="presOf" srcId="{C44983C2-3E68-498B-8905-3DE1AA8AD3D3}" destId="{7E0F2C7E-2400-46DD-A0FD-4908A49F78F5}" srcOrd="0" destOrd="0" presId="urn:microsoft.com/office/officeart/2005/8/layout/hList3"/>
    <dgm:cxn modelId="{202C578B-4CE0-4B35-BB63-38FA62A8DBFA}" type="presOf" srcId="{361A6D72-8BD5-4F2B-93FC-C4896AFAB613}" destId="{E64B5BA3-C40E-47A6-9943-A255FED15444}" srcOrd="0" destOrd="0" presId="urn:microsoft.com/office/officeart/2005/8/layout/hList3"/>
    <dgm:cxn modelId="{EE19ACEA-542A-4A8A-8CA5-9CAAC8EEA032}" srcId="{C44983C2-3E68-498B-8905-3DE1AA8AD3D3}" destId="{999F02AE-03E5-40ED-B067-578714A4ED76}" srcOrd="5" destOrd="0" parTransId="{F73B4E80-DA67-4F2A-9A73-13443FBC6F30}" sibTransId="{87C5819A-39A4-4622-904D-E07D1EBD74AD}"/>
    <dgm:cxn modelId="{7AA4E217-D859-40C1-BF62-90C0BDE4A8EC}" srcId="{C44983C2-3E68-498B-8905-3DE1AA8AD3D3}" destId="{32878795-2B63-48C5-910C-248042FFD418}" srcOrd="1" destOrd="0" parTransId="{DFEDF904-4F1B-4979-84E4-6F5106E2DFAB}" sibTransId="{537E46AE-0395-47D1-A478-52714CFE6111}"/>
    <dgm:cxn modelId="{816153BF-21B3-4463-B4AD-230E71E29BD2}" type="presOf" srcId="{A86829AE-F4B6-4760-A755-117D3AFA35BB}" destId="{EDAB1255-8760-4F75-B373-27792873DC94}" srcOrd="0" destOrd="0" presId="urn:microsoft.com/office/officeart/2005/8/layout/hList3"/>
    <dgm:cxn modelId="{FD0092C1-895E-4833-B1CA-3E4A0CB75658}" type="presOf" srcId="{58FBAFF2-737C-44A2-89D1-AEF2C76843DF}" destId="{D8C1EE75-0205-415C-A962-EA9FCF565BAC}" srcOrd="0" destOrd="0" presId="urn:microsoft.com/office/officeart/2005/8/layout/hList3"/>
    <dgm:cxn modelId="{F95B6C6D-364F-46C2-92A8-D8EC9A4B9884}" srcId="{C44983C2-3E68-498B-8905-3DE1AA8AD3D3}" destId="{3562C08A-A961-4FD1-8D37-1DCA8A876397}" srcOrd="7" destOrd="0" parTransId="{C1A9E034-FF9E-46C6-A5D8-B89875B0B0D6}" sibTransId="{C1D2523D-58C3-4685-89D6-474A928CB395}"/>
    <dgm:cxn modelId="{4D3A3605-F679-4412-AC4E-66EA2064ED0F}" srcId="{C44983C2-3E68-498B-8905-3DE1AA8AD3D3}" destId="{361A6D72-8BD5-4F2B-93FC-C4896AFAB613}" srcOrd="3" destOrd="0" parTransId="{47B77F09-0AD9-4963-A5A4-D89487DFB78A}" sibTransId="{306071CC-3F77-4F59-91AD-FB2198E803A9}"/>
    <dgm:cxn modelId="{7DD84735-9020-48BE-8EBB-5A3B7734E4F3}" srcId="{C44983C2-3E68-498B-8905-3DE1AA8AD3D3}" destId="{BC2B97A2-6DF6-4C79-9542-A0AB410AA998}" srcOrd="6" destOrd="0" parTransId="{E73DA2CC-FD39-4F59-AC2C-29A4F1ADC4DA}" sibTransId="{3660F562-1A70-447E-94BB-1D6AA014B006}"/>
    <dgm:cxn modelId="{88B7310F-18FF-40E7-A6E7-C7FEAC4AE440}" srcId="{C44983C2-3E68-498B-8905-3DE1AA8AD3D3}" destId="{D10B3912-8B7C-4F90-852E-0274362E9754}" srcOrd="0" destOrd="0" parTransId="{8F109E2E-F031-4F14-82FA-74789FA53123}" sibTransId="{4D690E01-FFCF-4816-A511-E9022D93D1D1}"/>
    <dgm:cxn modelId="{83F2D191-C1F7-42AF-A2B3-D263E844CC1A}" type="presOf" srcId="{BC2B97A2-6DF6-4C79-9542-A0AB410AA998}" destId="{4FE3003F-2CB1-4198-8C6E-9B9CBE90708D}" srcOrd="0" destOrd="0" presId="urn:microsoft.com/office/officeart/2005/8/layout/hList3"/>
    <dgm:cxn modelId="{19E1E0DA-16BF-480E-8FBF-B036F1AFEB79}" srcId="{A86829AE-F4B6-4760-A755-117D3AFA35BB}" destId="{C44983C2-3E68-498B-8905-3DE1AA8AD3D3}" srcOrd="0" destOrd="0" parTransId="{EF276BAC-430E-4442-8B36-06C3B9549136}" sibTransId="{2FB719FA-A0D2-4EE3-8960-D3A189ED88BA}"/>
    <dgm:cxn modelId="{4C64C757-0749-404A-BBB4-27FBBDA50F06}" srcId="{C44983C2-3E68-498B-8905-3DE1AA8AD3D3}" destId="{71D5CCA6-AF1A-468A-A6B0-38682E070772}" srcOrd="2" destOrd="0" parTransId="{E1DA9DF5-1E40-489B-9796-9F4F6EFBEE37}" sibTransId="{C53B8723-838F-415B-9E82-B1756D458B9E}"/>
    <dgm:cxn modelId="{F7AC3DD0-6F41-4C66-B83A-6DEE8CAFD034}" type="presParOf" srcId="{EDAB1255-8760-4F75-B373-27792873DC94}" destId="{7E0F2C7E-2400-46DD-A0FD-4908A49F78F5}" srcOrd="0" destOrd="0" presId="urn:microsoft.com/office/officeart/2005/8/layout/hList3"/>
    <dgm:cxn modelId="{8D0FA888-EE38-484C-A998-4D40F7C0CCC5}" type="presParOf" srcId="{EDAB1255-8760-4F75-B373-27792873DC94}" destId="{4A80EF2A-9E1F-49A6-BC01-47455AAA07C0}" srcOrd="1" destOrd="0" presId="urn:microsoft.com/office/officeart/2005/8/layout/hList3"/>
    <dgm:cxn modelId="{485E3B2E-29A4-48A5-980B-ACEEEF0B79ED}" type="presParOf" srcId="{4A80EF2A-9E1F-49A6-BC01-47455AAA07C0}" destId="{4DE1725A-C77A-47F6-AB93-FA4CAED56D04}" srcOrd="0" destOrd="0" presId="urn:microsoft.com/office/officeart/2005/8/layout/hList3"/>
    <dgm:cxn modelId="{D48906CC-D9CC-4F70-A8A8-C7A9410C4E61}" type="presParOf" srcId="{4A80EF2A-9E1F-49A6-BC01-47455AAA07C0}" destId="{2887788B-8DF7-49AC-A0EE-BAEBC5A6C358}" srcOrd="1" destOrd="0" presId="urn:microsoft.com/office/officeart/2005/8/layout/hList3"/>
    <dgm:cxn modelId="{50189D04-5476-4FFA-A10F-873D58406275}" type="presParOf" srcId="{4A80EF2A-9E1F-49A6-BC01-47455AAA07C0}" destId="{E2EAB972-1DF5-4DD7-9D83-2B8E64A0C8A9}" srcOrd="2" destOrd="0" presId="urn:microsoft.com/office/officeart/2005/8/layout/hList3"/>
    <dgm:cxn modelId="{CC2A165A-5D44-4938-AA58-E670959A4D42}" type="presParOf" srcId="{4A80EF2A-9E1F-49A6-BC01-47455AAA07C0}" destId="{E64B5BA3-C40E-47A6-9943-A255FED15444}" srcOrd="3" destOrd="0" presId="urn:microsoft.com/office/officeart/2005/8/layout/hList3"/>
    <dgm:cxn modelId="{A8E187BA-EC6A-4984-ABF7-125764F445AE}" type="presParOf" srcId="{4A80EF2A-9E1F-49A6-BC01-47455AAA07C0}" destId="{D8C1EE75-0205-415C-A962-EA9FCF565BAC}" srcOrd="4" destOrd="0" presId="urn:microsoft.com/office/officeart/2005/8/layout/hList3"/>
    <dgm:cxn modelId="{B5954828-624A-4B00-8378-A3A03A1A8971}" type="presParOf" srcId="{4A80EF2A-9E1F-49A6-BC01-47455AAA07C0}" destId="{0C62A620-35CB-4AD7-9E54-8409C97F4F7F}" srcOrd="5" destOrd="0" presId="urn:microsoft.com/office/officeart/2005/8/layout/hList3"/>
    <dgm:cxn modelId="{443A9B33-6AC3-439A-8F0D-6A9CA6E0CBBD}" type="presParOf" srcId="{4A80EF2A-9E1F-49A6-BC01-47455AAA07C0}" destId="{4FE3003F-2CB1-4198-8C6E-9B9CBE90708D}" srcOrd="6" destOrd="0" presId="urn:microsoft.com/office/officeart/2005/8/layout/hList3"/>
    <dgm:cxn modelId="{08F053EF-B701-408E-91FA-650F9A3042CC}" type="presParOf" srcId="{4A80EF2A-9E1F-49A6-BC01-47455AAA07C0}" destId="{BDCE628A-DB79-43F8-A360-20DC68EDB4C5}" srcOrd="7" destOrd="0" presId="urn:microsoft.com/office/officeart/2005/8/layout/hList3"/>
    <dgm:cxn modelId="{2498C665-3A1B-49E0-90DE-AE9D3D4C818C}" type="presParOf" srcId="{EDAB1255-8760-4F75-B373-27792873DC94}" destId="{EB677620-CBE6-4558-9C96-27BA3861230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5E313-7B6C-485B-B6BA-4E6EE3363BCE}">
      <dsp:nvSpPr>
        <dsp:cNvPr id="0" name=""/>
        <dsp:cNvSpPr/>
      </dsp:nvSpPr>
      <dsp:spPr>
        <a:xfrm>
          <a:off x="3151" y="105195"/>
          <a:ext cx="1894954" cy="4358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Sick Leave With Work Schedule &gt; 201 Days </a:t>
          </a:r>
          <a:endParaRPr lang="en-US" sz="1200" kern="1200" dirty="0"/>
        </a:p>
      </dsp:txBody>
      <dsp:txXfrm>
        <a:off x="3151" y="105195"/>
        <a:ext cx="1894954" cy="435808"/>
      </dsp:txXfrm>
    </dsp:sp>
    <dsp:sp modelId="{1388BC1E-01EE-4DFA-931E-64BB007CA073}">
      <dsp:nvSpPr>
        <dsp:cNvPr id="0" name=""/>
        <dsp:cNvSpPr/>
      </dsp:nvSpPr>
      <dsp:spPr>
        <a:xfrm>
          <a:off x="3151" y="541004"/>
          <a:ext cx="1894954" cy="461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202 Day Work Schedule</a:t>
          </a:r>
          <a:endParaRPr lang="en-US" sz="1200" b="1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12.5 days earned annually</a:t>
          </a: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4.6875 hours earned with 8/31 paycheck through 6/15 paycheck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211 Day Work Schedule</a:t>
          </a:r>
          <a:endParaRPr lang="en-US" sz="1200" b="1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13.0 days earned annually</a:t>
          </a: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4.875 hours earned with 8/31 paycheck through 6/15 paycheck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231 Day Work Schedule</a:t>
          </a:r>
          <a:endParaRPr lang="en-US" sz="1200" b="1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13.75 days annually</a:t>
          </a: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4.6875 hours earned with 8/31 paycheck through 7/15 paycheck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Annual Work Schedule</a:t>
          </a:r>
          <a:endParaRPr lang="en-US" sz="1200" b="1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15.0 days annually</a:t>
          </a: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4.6875 hours earned every pay period </a:t>
          </a:r>
          <a:endParaRPr lang="en-US" sz="1200" kern="1200" dirty="0"/>
        </a:p>
      </dsp:txBody>
      <dsp:txXfrm>
        <a:off x="3151" y="541004"/>
        <a:ext cx="1894954" cy="4611600"/>
      </dsp:txXfrm>
    </dsp:sp>
    <dsp:sp modelId="{56190B01-5B7C-461A-BC1B-8E7E2E8E0998}">
      <dsp:nvSpPr>
        <dsp:cNvPr id="0" name=""/>
        <dsp:cNvSpPr/>
      </dsp:nvSpPr>
      <dsp:spPr>
        <a:xfrm>
          <a:off x="2163399" y="105195"/>
          <a:ext cx="1894954" cy="4358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Sick Leave With Work Schedule = 201 Days</a:t>
          </a:r>
          <a:endParaRPr lang="en-US" sz="1200" kern="1200" dirty="0"/>
        </a:p>
      </dsp:txBody>
      <dsp:txXfrm>
        <a:off x="2163399" y="105195"/>
        <a:ext cx="1894954" cy="435808"/>
      </dsp:txXfrm>
    </dsp:sp>
    <dsp:sp modelId="{C94599BB-F339-400B-BDE2-291DC096BB51}">
      <dsp:nvSpPr>
        <dsp:cNvPr id="0" name=""/>
        <dsp:cNvSpPr/>
      </dsp:nvSpPr>
      <dsp:spPr>
        <a:xfrm>
          <a:off x="2163399" y="541004"/>
          <a:ext cx="1894954" cy="461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ctr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201 Day Work Schedule</a:t>
          </a:r>
          <a:endParaRPr lang="en-US" sz="1200" b="1" kern="1200" dirty="0"/>
        </a:p>
        <a:p>
          <a:pPr marL="114300" lvl="1" indent="-114300" algn="ctr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1" kern="1200" dirty="0" smtClean="0"/>
            <a:t>12.5 Days Earned Annually </a:t>
          </a:r>
          <a:endParaRPr lang="en-US" sz="1200" b="1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Working 7.5 hours/day</a:t>
          </a: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4.6875 hours earned with 8/31 paycheck through 6/15 paycheck 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Working 5.5 hours/day</a:t>
          </a: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3.4375 hours earned with 8/31 paycheck through 6/15 paycheck</a:t>
          </a: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Working 5.0 hours/day</a:t>
          </a: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3.125 hours earned with 8/31 paycheck through 6/15 paycheck</a:t>
          </a: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Working 4.0 hours/day</a:t>
          </a: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2.50 hours earned with 8/31 paycheck through 6/15 paycheck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2163399" y="541004"/>
        <a:ext cx="1894954" cy="4611600"/>
      </dsp:txXfrm>
    </dsp:sp>
    <dsp:sp modelId="{541922F4-CD3F-4029-ABC2-3DFD422FB3A1}">
      <dsp:nvSpPr>
        <dsp:cNvPr id="0" name=""/>
        <dsp:cNvSpPr/>
      </dsp:nvSpPr>
      <dsp:spPr>
        <a:xfrm>
          <a:off x="4323646" y="105195"/>
          <a:ext cx="1894954" cy="4358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Annual Leave for Annual Work Schedule</a:t>
          </a:r>
          <a:endParaRPr lang="en-US" sz="1200" kern="1200" dirty="0"/>
        </a:p>
      </dsp:txBody>
      <dsp:txXfrm>
        <a:off x="4323646" y="105195"/>
        <a:ext cx="1894954" cy="435808"/>
      </dsp:txXfrm>
    </dsp:sp>
    <dsp:sp modelId="{F72B2EB8-B265-4EF3-ADD4-36EE9085853E}">
      <dsp:nvSpPr>
        <dsp:cNvPr id="0" name=""/>
        <dsp:cNvSpPr/>
      </dsp:nvSpPr>
      <dsp:spPr>
        <a:xfrm>
          <a:off x="4323646" y="541004"/>
          <a:ext cx="1894954" cy="461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Earned based on Years of Service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0 – 9 Years of Service</a:t>
          </a:r>
          <a:endParaRPr lang="en-US" sz="1200" kern="1200" dirty="0"/>
        </a:p>
        <a:p>
          <a:pPr marL="342900" lvl="3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3.750 hrs./pay period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10-19 Years of Service</a:t>
          </a:r>
          <a:endParaRPr lang="en-US" sz="1200" kern="1200" dirty="0"/>
        </a:p>
        <a:p>
          <a:pPr marL="342900" lvl="3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4.875 hrs./pay period</a:t>
          </a:r>
          <a:endParaRPr lang="en-US" sz="1200" kern="1200" dirty="0"/>
        </a:p>
        <a:p>
          <a:pPr marL="342900" lvl="3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20 + Years of Service</a:t>
          </a:r>
          <a:endParaRPr lang="en-US" sz="1200" kern="1200" dirty="0"/>
        </a:p>
        <a:p>
          <a:pPr marL="342900" lvl="3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5.625 hrs./pay period</a:t>
          </a: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Maximum accrual of 225.0 Hours (30 Work Days)</a:t>
          </a:r>
          <a:endParaRPr lang="en-US" sz="1200" kern="1200" dirty="0"/>
        </a:p>
        <a:p>
          <a:pPr marL="228600" lvl="2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4323646" y="541004"/>
        <a:ext cx="1894954" cy="4611600"/>
      </dsp:txXfrm>
    </dsp:sp>
    <dsp:sp modelId="{373D3964-0DBD-43D9-AFA2-7CE1A8F6A6CC}">
      <dsp:nvSpPr>
        <dsp:cNvPr id="0" name=""/>
        <dsp:cNvSpPr/>
      </dsp:nvSpPr>
      <dsp:spPr>
        <a:xfrm>
          <a:off x="6483894" y="105195"/>
          <a:ext cx="1894954" cy="4358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Personal</a:t>
          </a:r>
          <a:r>
            <a:rPr lang="en-US" sz="1200" kern="1200" baseline="0" dirty="0" smtClean="0"/>
            <a:t> Leave</a:t>
          </a:r>
          <a:endParaRPr lang="en-US" sz="1200" kern="1200" dirty="0"/>
        </a:p>
      </dsp:txBody>
      <dsp:txXfrm>
        <a:off x="6483894" y="105195"/>
        <a:ext cx="1894954" cy="435808"/>
      </dsp:txXfrm>
    </dsp:sp>
    <dsp:sp modelId="{815E32DD-6228-420D-8493-2856C57EDE81}">
      <dsp:nvSpPr>
        <dsp:cNvPr id="0" name=""/>
        <dsp:cNvSpPr/>
      </dsp:nvSpPr>
      <dsp:spPr>
        <a:xfrm>
          <a:off x="6483894" y="541004"/>
          <a:ext cx="1894954" cy="4611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3 Days Allowed annually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Days are deducted from Sick Leave Balance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No Accumulation of Balance from Year to Year</a:t>
          </a:r>
          <a:endParaRPr lang="en-US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6483894" y="541004"/>
        <a:ext cx="1894954" cy="4611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980" cy="465773"/>
          </a:xfrm>
          <a:prstGeom prst="rect">
            <a:avLst/>
          </a:prstGeom>
        </p:spPr>
        <p:txBody>
          <a:bodyPr vert="horz" lIns="91571" tIns="45785" rIns="91571" bIns="457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1" y="0"/>
            <a:ext cx="3043980" cy="465773"/>
          </a:xfrm>
          <a:prstGeom prst="rect">
            <a:avLst/>
          </a:prstGeom>
        </p:spPr>
        <p:txBody>
          <a:bodyPr vert="horz" lIns="91571" tIns="45785" rIns="91571" bIns="45785" rtlCol="0"/>
          <a:lstStyle>
            <a:lvl1pPr algn="r">
              <a:defRPr sz="1200"/>
            </a:lvl1pPr>
          </a:lstStyle>
          <a:p>
            <a:fld id="{ED71409C-AACA-4979-9E55-8FA135FD9AD9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1" tIns="45785" rIns="91571" bIns="457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7" y="4422460"/>
            <a:ext cx="5617208" cy="4188778"/>
          </a:xfrm>
          <a:prstGeom prst="rect">
            <a:avLst/>
          </a:prstGeom>
        </p:spPr>
        <p:txBody>
          <a:bodyPr vert="horz" lIns="91571" tIns="45785" rIns="91571" bIns="4578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1738"/>
            <a:ext cx="3043980" cy="465773"/>
          </a:xfrm>
          <a:prstGeom prst="rect">
            <a:avLst/>
          </a:prstGeom>
        </p:spPr>
        <p:txBody>
          <a:bodyPr vert="horz" lIns="91571" tIns="45785" rIns="91571" bIns="457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1" y="8841738"/>
            <a:ext cx="3043980" cy="465773"/>
          </a:xfrm>
          <a:prstGeom prst="rect">
            <a:avLst/>
          </a:prstGeom>
        </p:spPr>
        <p:txBody>
          <a:bodyPr vert="horz" lIns="91571" tIns="45785" rIns="91571" bIns="45785" rtlCol="0" anchor="b"/>
          <a:lstStyle>
            <a:lvl1pPr algn="r">
              <a:defRPr sz="1200"/>
            </a:lvl1pPr>
          </a:lstStyle>
          <a:p>
            <a:fld id="{4BA8BBA4-09F6-4A7E-A968-068F979DFD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70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8BBA4-09F6-4A7E-A968-068F979DFDF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86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8BBA4-09F6-4A7E-A968-068F979DFDF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9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8BBA4-09F6-4A7E-A968-068F979DFDF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89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8BBA4-09F6-4A7E-A968-068F979DFDF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23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8BBA4-09F6-4A7E-A968-068F979DFDF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10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8BBA4-09F6-4A7E-A968-068F979DFDF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38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34856" cy="9784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914400"/>
            <a:ext cx="9144000" cy="182880"/>
          </a:xfrm>
          <a:prstGeom prst="rect">
            <a:avLst/>
          </a:prstGeom>
          <a:solidFill>
            <a:srgbClr val="C99F41">
              <a:alpha val="79000"/>
            </a:srgb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990600"/>
          </a:xfrm>
          <a:prstGeom prst="rect">
            <a:avLst/>
          </a:prstGeom>
          <a:gradFill flip="none" rotWithShape="1">
            <a:gsLst>
              <a:gs pos="27000">
                <a:srgbClr val="00593C"/>
              </a:gs>
              <a:gs pos="14000">
                <a:srgbClr val="00593C"/>
              </a:gs>
              <a:gs pos="95000">
                <a:srgbClr val="00593C">
                  <a:alpha val="51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6847522" y="381000"/>
            <a:ext cx="2067878" cy="1298773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10" descr="FC Logo Green and Gold .w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934200" y="609600"/>
            <a:ext cx="1892808" cy="899495"/>
          </a:xfrm>
          <a:prstGeom prst="rect">
            <a:avLst/>
          </a:prstGeom>
        </p:spPr>
      </p:pic>
      <p:pic>
        <p:nvPicPr>
          <p:cNvPr id="12" name="Picture 11" descr="MP900414104.JPG"/>
          <p:cNvPicPr>
            <a:picLocks/>
          </p:cNvPicPr>
          <p:nvPr userDrawn="1"/>
        </p:nvPicPr>
        <p:blipFill>
          <a:blip r:embed="rId3" cstate="print"/>
          <a:srcRect t="23507"/>
          <a:stretch>
            <a:fillRect/>
          </a:stretch>
        </p:blipFill>
        <p:spPr>
          <a:xfrm>
            <a:off x="4648200" y="381000"/>
            <a:ext cx="1991677" cy="1295400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MP900442319.JPG"/>
          <p:cNvPicPr>
            <a:picLocks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438400" y="381000"/>
            <a:ext cx="1991677" cy="1295400"/>
          </a:xfrm>
          <a:prstGeom prst="rect">
            <a:avLst/>
          </a:prstGeom>
          <a:noFill/>
          <a:ln w="3175">
            <a:solidFill>
              <a:schemeClr val="bg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4" name="Picture 13" descr="MP900427821.JPG"/>
          <p:cNvPicPr>
            <a:picLocks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228600" y="381000"/>
            <a:ext cx="1991677" cy="1295400"/>
          </a:xfrm>
          <a:prstGeom prst="rect">
            <a:avLst/>
          </a:prstGeom>
          <a:ln w="3175">
            <a:solidFill>
              <a:schemeClr val="bg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28537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50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60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8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94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0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61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9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5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4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EC24-6F21-4B5D-9300-A41AFCD96A84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2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1EC24-6F21-4B5D-9300-A41AFCD96A84}" type="datetimeFigureOut">
              <a:rPr lang="en-US" smtClean="0"/>
              <a:pPr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088A4-3C37-4E76-8976-50884477B0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5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6254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Accumulation of Leave - 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189605"/>
              </p:ext>
            </p:extLst>
          </p:nvPr>
        </p:nvGraphicFramePr>
        <p:xfrm>
          <a:off x="304800" y="990600"/>
          <a:ext cx="8382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0548" y="5943600"/>
            <a:ext cx="3682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 </a:t>
            </a:r>
            <a:r>
              <a:rPr lang="en-US" sz="1200" b="1" dirty="0" smtClean="0">
                <a:solidFill>
                  <a:srgbClr val="002060"/>
                </a:solidFill>
              </a:rPr>
              <a:t>Maximum Sick Leave Accrual of 120 days (900.0 hours)</a:t>
            </a:r>
            <a:endParaRPr lang="en-US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05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6254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Accrual &amp; Accumulation of Leave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275843"/>
              </p:ext>
            </p:extLst>
          </p:nvPr>
        </p:nvGraphicFramePr>
        <p:xfrm>
          <a:off x="228600" y="1066800"/>
          <a:ext cx="8534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0550" y="57150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Maximum accrual is 120 days (900.0 hours) with a hire date of 7/1/93 or after.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60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6254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Accrual &amp; Accumulation of Leave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2218467"/>
              </p:ext>
            </p:extLst>
          </p:nvPr>
        </p:nvGraphicFramePr>
        <p:xfrm>
          <a:off x="228600" y="1066800"/>
          <a:ext cx="8534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8650" y="5715000"/>
            <a:ext cx="7600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Maximum accrual is 120 days (900.0 hours) with a hire date of 7/1/93 or after.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6254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Accrual &amp; Accumulation of Leave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2917549"/>
              </p:ext>
            </p:extLst>
          </p:nvPr>
        </p:nvGraphicFramePr>
        <p:xfrm>
          <a:off x="228600" y="1066800"/>
          <a:ext cx="83820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600" y="5638800"/>
            <a:ext cx="541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Annual Leave is earned based on years of service.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3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6254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Accrual &amp; Accumulation of Leave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9813290"/>
              </p:ext>
            </p:extLst>
          </p:nvPr>
        </p:nvGraphicFramePr>
        <p:xfrm>
          <a:off x="381000" y="1143000"/>
          <a:ext cx="8382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9248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62547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Accrual &amp; Accumulation of Leave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7412651"/>
              </p:ext>
            </p:extLst>
          </p:nvPr>
        </p:nvGraphicFramePr>
        <p:xfrm>
          <a:off x="152400" y="1066800"/>
          <a:ext cx="8686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2493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F3F47515-3FB3-4242-87CD-613D8AE9F263}" vid="{60DAC16C-5AA2-4B1F-9A58-11929EE970B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3110</TotalTime>
  <Words>559</Words>
  <Application>Microsoft Office PowerPoint</Application>
  <PresentationFormat>On-screen Show (4:3)</PresentationFormat>
  <Paragraphs>104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Theme1</vt:lpstr>
      <vt:lpstr>Accumulation of Leave - Summary</vt:lpstr>
      <vt:lpstr>Accrual &amp; Accumulation of Leave</vt:lpstr>
      <vt:lpstr>Accrual &amp; Accumulation of Leave</vt:lpstr>
      <vt:lpstr>Accrual &amp; Accumulation of Leave</vt:lpstr>
      <vt:lpstr>Accrual &amp; Accumulation of Leave</vt:lpstr>
      <vt:lpstr>Accrual &amp; Accumulation of Leave</vt:lpstr>
    </vt:vector>
  </TitlesOfParts>
  <Company>FCSS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Morales, Holly</cp:lastModifiedBy>
  <cp:revision>173</cp:revision>
  <cp:lastPrinted>2017-10-30T02:22:04Z</cp:lastPrinted>
  <dcterms:created xsi:type="dcterms:W3CDTF">2013-07-01T16:55:47Z</dcterms:created>
  <dcterms:modified xsi:type="dcterms:W3CDTF">2017-10-30T02:22:13Z</dcterms:modified>
</cp:coreProperties>
</file>