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64" r:id="rId2"/>
    <p:sldId id="262" r:id="rId3"/>
    <p:sldId id="263" r:id="rId4"/>
    <p:sldId id="265" r:id="rId5"/>
    <p:sldId id="277" r:id="rId6"/>
    <p:sldId id="295"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2841"/>
    <a:srgbClr val="C99F41"/>
    <a:srgbClr val="990000"/>
    <a:srgbClr val="F5F5EB"/>
    <a:srgbClr val="F9F6E7"/>
    <a:srgbClr val="F4EBD8"/>
    <a:srgbClr val="000000"/>
    <a:srgbClr val="00764F"/>
    <a:srgbClr val="00593C"/>
    <a:srgbClr val="FCF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76377" autoAdjust="0"/>
  </p:normalViewPr>
  <p:slideViewPr>
    <p:cSldViewPr>
      <p:cViewPr varScale="1">
        <p:scale>
          <a:sx n="60" d="100"/>
          <a:sy n="60" d="100"/>
        </p:scale>
        <p:origin x="1452" y="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3.xml.rels><?xml version="1.0" encoding="UTF-8" standalone="yes"?>
<Relationships xmlns="http://schemas.openxmlformats.org/package/2006/relationships"><Relationship Id="rId1" Type="http://schemas.openxmlformats.org/officeDocument/2006/relationships/hyperlink" Target="http://www.boarddocs.com/ga/aps/Board.nsf/goto?open&amp;id=9CKN96590050"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www.boarddocs.com/ga/aps/Board.nsf/goto?open&amp;id=9CKN9659005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EDB67-897E-4BC8-AEA6-93AD7D4E2E1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8D945FFC-8BB7-4740-8C51-CCFA3D1FC7E6}">
      <dgm:prSet/>
      <dgm:spPr/>
      <dgm:t>
        <a:bodyPr/>
        <a:lstStyle/>
        <a:p>
          <a:pPr rtl="0"/>
          <a:r>
            <a:rPr lang="en-US" b="1" i="1" dirty="0" smtClean="0"/>
            <a:t>May be used for:</a:t>
          </a:r>
          <a:endParaRPr lang="en-US" dirty="0"/>
        </a:p>
      </dgm:t>
    </dgm:pt>
    <dgm:pt modelId="{9680D26F-7E86-4E58-A586-CB97E4B73D45}" type="parTrans" cxnId="{F291CD07-107F-4B21-AF95-095C30A9B505}">
      <dgm:prSet/>
      <dgm:spPr/>
      <dgm:t>
        <a:bodyPr/>
        <a:lstStyle/>
        <a:p>
          <a:endParaRPr lang="en-US"/>
        </a:p>
      </dgm:t>
    </dgm:pt>
    <dgm:pt modelId="{8CD120C1-342D-4457-A2AB-7DF5A29C0FE3}" type="sibTrans" cxnId="{F291CD07-107F-4B21-AF95-095C30A9B505}">
      <dgm:prSet/>
      <dgm:spPr/>
      <dgm:t>
        <a:bodyPr/>
        <a:lstStyle/>
        <a:p>
          <a:endParaRPr lang="en-US"/>
        </a:p>
      </dgm:t>
    </dgm:pt>
    <dgm:pt modelId="{B9DBDCD7-43A1-44E3-837D-49329C1FC626}">
      <dgm:prSet custT="1"/>
      <dgm:spPr/>
      <dgm:t>
        <a:bodyPr/>
        <a:lstStyle/>
        <a:p>
          <a:pPr rtl="0"/>
          <a:r>
            <a:rPr lang="en-US" sz="2400" dirty="0" smtClean="0"/>
            <a:t>Personal illness. </a:t>
          </a:r>
          <a:endParaRPr lang="en-US" sz="2400" dirty="0"/>
        </a:p>
      </dgm:t>
    </dgm:pt>
    <dgm:pt modelId="{4E0918E1-97C1-472E-9DD6-3F4D1227D648}" type="parTrans" cxnId="{E491CE3B-F6A0-45BD-90F2-01E7FA764792}">
      <dgm:prSet/>
      <dgm:spPr/>
      <dgm:t>
        <a:bodyPr/>
        <a:lstStyle/>
        <a:p>
          <a:endParaRPr lang="en-US"/>
        </a:p>
      </dgm:t>
    </dgm:pt>
    <dgm:pt modelId="{AB73C031-E282-42C5-A3F9-D50CB9CBB8AF}" type="sibTrans" cxnId="{E491CE3B-F6A0-45BD-90F2-01E7FA764792}">
      <dgm:prSet/>
      <dgm:spPr/>
      <dgm:t>
        <a:bodyPr/>
        <a:lstStyle/>
        <a:p>
          <a:endParaRPr lang="en-US"/>
        </a:p>
      </dgm:t>
    </dgm:pt>
    <dgm:pt modelId="{6E4C5648-8C53-4226-9BA7-2649E12A2E66}">
      <dgm:prSet custT="1"/>
      <dgm:spPr/>
      <dgm:t>
        <a:bodyPr/>
        <a:lstStyle/>
        <a:p>
          <a:pPr rtl="0"/>
          <a:r>
            <a:rPr lang="en-US" sz="2400" dirty="0" smtClean="0"/>
            <a:t>Pregnancy and maternity leave.</a:t>
          </a:r>
          <a:r>
            <a:rPr lang="en-US" sz="1700" dirty="0" smtClean="0"/>
            <a:t> </a:t>
          </a:r>
          <a:endParaRPr lang="en-US" sz="1700" dirty="0"/>
        </a:p>
      </dgm:t>
    </dgm:pt>
    <dgm:pt modelId="{65B6F160-8933-4231-B719-4EEE590B9F8B}" type="parTrans" cxnId="{C74D65BF-9A51-4316-85D2-AF176F44F5FE}">
      <dgm:prSet/>
      <dgm:spPr/>
      <dgm:t>
        <a:bodyPr/>
        <a:lstStyle/>
        <a:p>
          <a:endParaRPr lang="en-US"/>
        </a:p>
      </dgm:t>
    </dgm:pt>
    <dgm:pt modelId="{6F492439-49F1-4AD1-A84C-6FEC591FF3B2}" type="sibTrans" cxnId="{C74D65BF-9A51-4316-85D2-AF176F44F5FE}">
      <dgm:prSet/>
      <dgm:spPr/>
      <dgm:t>
        <a:bodyPr/>
        <a:lstStyle/>
        <a:p>
          <a:endParaRPr lang="en-US"/>
        </a:p>
      </dgm:t>
    </dgm:pt>
    <dgm:pt modelId="{445ABC11-FE3B-4A09-A385-52756878A6F6}">
      <dgm:prSet custT="1"/>
      <dgm:spPr/>
      <dgm:t>
        <a:bodyPr/>
        <a:lstStyle/>
        <a:p>
          <a:pPr rtl="0"/>
          <a:r>
            <a:rPr lang="en-US" sz="2400" dirty="0" smtClean="0"/>
            <a:t>Adoption of a child or placement of a foster child. </a:t>
          </a:r>
          <a:endParaRPr lang="en-US" sz="2400" dirty="0"/>
        </a:p>
      </dgm:t>
    </dgm:pt>
    <dgm:pt modelId="{B8F6B73C-7820-4549-8A51-0937DF506660}" type="parTrans" cxnId="{70EF298D-55EE-4B48-83DF-EC971BA32EEF}">
      <dgm:prSet/>
      <dgm:spPr/>
      <dgm:t>
        <a:bodyPr/>
        <a:lstStyle/>
        <a:p>
          <a:endParaRPr lang="en-US"/>
        </a:p>
      </dgm:t>
    </dgm:pt>
    <dgm:pt modelId="{E46C19EB-26B3-4AAC-A8AD-0384E187DDF1}" type="sibTrans" cxnId="{70EF298D-55EE-4B48-83DF-EC971BA32EEF}">
      <dgm:prSet/>
      <dgm:spPr/>
      <dgm:t>
        <a:bodyPr/>
        <a:lstStyle/>
        <a:p>
          <a:endParaRPr lang="en-US"/>
        </a:p>
      </dgm:t>
    </dgm:pt>
    <dgm:pt modelId="{0AA1D29D-8F43-471C-BC9D-0AA2C8D4F3B7}">
      <dgm:prSet custT="1"/>
      <dgm:spPr/>
      <dgm:t>
        <a:bodyPr/>
        <a:lstStyle/>
        <a:p>
          <a:pPr rtl="0"/>
          <a:r>
            <a:rPr lang="en-US" sz="2400" dirty="0" smtClean="0"/>
            <a:t>Incapacity because of bodily injury.  </a:t>
          </a:r>
          <a:endParaRPr lang="en-US" sz="2400" dirty="0"/>
        </a:p>
      </dgm:t>
    </dgm:pt>
    <dgm:pt modelId="{056C4022-BCA0-4CEE-AC00-580642EE5547}" type="parTrans" cxnId="{B95067AC-474A-4449-9D4D-C8C0E266F1B2}">
      <dgm:prSet/>
      <dgm:spPr/>
      <dgm:t>
        <a:bodyPr/>
        <a:lstStyle/>
        <a:p>
          <a:endParaRPr lang="en-US"/>
        </a:p>
      </dgm:t>
    </dgm:pt>
    <dgm:pt modelId="{9BD18165-AEFF-464C-998A-2B4156652C03}" type="sibTrans" cxnId="{B95067AC-474A-4449-9D4D-C8C0E266F1B2}">
      <dgm:prSet/>
      <dgm:spPr/>
      <dgm:t>
        <a:bodyPr/>
        <a:lstStyle/>
        <a:p>
          <a:endParaRPr lang="en-US"/>
        </a:p>
      </dgm:t>
    </dgm:pt>
    <dgm:pt modelId="{9ED2B7B2-C757-4A49-AB31-C66D835D188A}">
      <dgm:prSet custT="1"/>
      <dgm:spPr/>
      <dgm:t>
        <a:bodyPr/>
        <a:lstStyle/>
        <a:p>
          <a:pPr rtl="0"/>
          <a:r>
            <a:rPr lang="en-US" sz="2400" dirty="0" smtClean="0"/>
            <a:t>Exposure to infectious disease. </a:t>
          </a:r>
          <a:endParaRPr lang="en-US" sz="2400" dirty="0"/>
        </a:p>
      </dgm:t>
    </dgm:pt>
    <dgm:pt modelId="{C6EE8B90-DF00-41C2-8E0B-C3FE83AB42C7}" type="parTrans" cxnId="{D08F07D9-5C81-469F-BEE0-EAAED3FEA5B6}">
      <dgm:prSet/>
      <dgm:spPr/>
      <dgm:t>
        <a:bodyPr/>
        <a:lstStyle/>
        <a:p>
          <a:endParaRPr lang="en-US"/>
        </a:p>
      </dgm:t>
    </dgm:pt>
    <dgm:pt modelId="{39C15912-B4EF-42B6-B787-EC17E82750D0}" type="sibTrans" cxnId="{D08F07D9-5C81-469F-BEE0-EAAED3FEA5B6}">
      <dgm:prSet/>
      <dgm:spPr/>
      <dgm:t>
        <a:bodyPr/>
        <a:lstStyle/>
        <a:p>
          <a:endParaRPr lang="en-US"/>
        </a:p>
      </dgm:t>
    </dgm:pt>
    <dgm:pt modelId="{C8308AC5-A78D-49E0-9A51-685CDA17E257}">
      <dgm:prSet custT="1"/>
      <dgm:spPr/>
      <dgm:t>
        <a:bodyPr/>
        <a:lstStyle/>
        <a:p>
          <a:pPr rtl="0"/>
          <a:r>
            <a:rPr lang="en-US" sz="2400" dirty="0" smtClean="0"/>
            <a:t>Illness in immediate family that necessitates continuing supervision and care by employee. </a:t>
          </a:r>
          <a:r>
            <a:rPr lang="en-US" sz="2100" dirty="0" smtClean="0"/>
            <a:t>  </a:t>
          </a:r>
          <a:endParaRPr lang="en-US" sz="2100" dirty="0"/>
        </a:p>
      </dgm:t>
    </dgm:pt>
    <dgm:pt modelId="{687F910B-A900-4C33-833A-76D30FD8951D}" type="parTrans" cxnId="{CA3FE0B4-EE61-4AF6-987C-309021422799}">
      <dgm:prSet/>
      <dgm:spPr/>
      <dgm:t>
        <a:bodyPr/>
        <a:lstStyle/>
        <a:p>
          <a:endParaRPr lang="en-US"/>
        </a:p>
      </dgm:t>
    </dgm:pt>
    <dgm:pt modelId="{A3D01EFE-52D9-47A7-945A-E2F9D77024F1}" type="sibTrans" cxnId="{CA3FE0B4-EE61-4AF6-987C-309021422799}">
      <dgm:prSet/>
      <dgm:spPr/>
      <dgm:t>
        <a:bodyPr/>
        <a:lstStyle/>
        <a:p>
          <a:endParaRPr lang="en-US"/>
        </a:p>
      </dgm:t>
    </dgm:pt>
    <dgm:pt modelId="{0CDC7C6B-4476-4574-804E-0D853A9C3EB9}">
      <dgm:prSet custT="1"/>
      <dgm:spPr/>
      <dgm:t>
        <a:bodyPr/>
        <a:lstStyle/>
        <a:p>
          <a:pPr rtl="0"/>
          <a:r>
            <a:rPr lang="en-US" sz="2400" dirty="0" smtClean="0"/>
            <a:t>Medical or dental appointments when it is not possible to arrange such appointments during non-working hours.  </a:t>
          </a:r>
          <a:endParaRPr lang="en-US" sz="2400" dirty="0"/>
        </a:p>
      </dgm:t>
    </dgm:pt>
    <dgm:pt modelId="{1ACDA8C7-A0B5-4564-8D52-D911602CBBCC}" type="parTrans" cxnId="{D6DFE7AB-55EF-426D-93E7-09C3F4D5A523}">
      <dgm:prSet/>
      <dgm:spPr/>
      <dgm:t>
        <a:bodyPr/>
        <a:lstStyle/>
        <a:p>
          <a:endParaRPr lang="en-US"/>
        </a:p>
      </dgm:t>
    </dgm:pt>
    <dgm:pt modelId="{EF0AF1C0-87EC-455B-A0ED-C576D2E4BD7B}" type="sibTrans" cxnId="{D6DFE7AB-55EF-426D-93E7-09C3F4D5A523}">
      <dgm:prSet/>
      <dgm:spPr/>
      <dgm:t>
        <a:bodyPr/>
        <a:lstStyle/>
        <a:p>
          <a:endParaRPr lang="en-US"/>
        </a:p>
      </dgm:t>
    </dgm:pt>
    <dgm:pt modelId="{3297C2EA-8C15-43EC-BF06-57DF48F53525}">
      <dgm:prSet custT="1"/>
      <dgm:spPr/>
      <dgm:t>
        <a:bodyPr/>
        <a:lstStyle/>
        <a:p>
          <a:pPr rtl="0"/>
          <a:r>
            <a:rPr lang="en-US" sz="2400" dirty="0" smtClean="0"/>
            <a:t>Absences approved under the Family and Medical Leave Act [See regulation GARH-R(3)].</a:t>
          </a:r>
          <a:endParaRPr lang="en-US" sz="2400" dirty="0"/>
        </a:p>
      </dgm:t>
    </dgm:pt>
    <dgm:pt modelId="{D42EC654-8602-44F7-86BE-025B9FC974C3}" type="parTrans" cxnId="{20BC0799-D1C4-4B58-8461-14D850C9F6F7}">
      <dgm:prSet/>
      <dgm:spPr/>
      <dgm:t>
        <a:bodyPr/>
        <a:lstStyle/>
        <a:p>
          <a:endParaRPr lang="en-US"/>
        </a:p>
      </dgm:t>
    </dgm:pt>
    <dgm:pt modelId="{9F160512-8D3A-45DB-B687-607F161D9E1B}" type="sibTrans" cxnId="{20BC0799-D1C4-4B58-8461-14D850C9F6F7}">
      <dgm:prSet/>
      <dgm:spPr/>
      <dgm:t>
        <a:bodyPr/>
        <a:lstStyle/>
        <a:p>
          <a:endParaRPr lang="en-US"/>
        </a:p>
      </dgm:t>
    </dgm:pt>
    <dgm:pt modelId="{998579BE-0C5C-4A70-98BB-6ED783B6F345}" type="pres">
      <dgm:prSet presAssocID="{853EDB67-897E-4BC8-AEA6-93AD7D4E2E10}" presName="vert0" presStyleCnt="0">
        <dgm:presLayoutVars>
          <dgm:dir/>
          <dgm:animOne val="branch"/>
          <dgm:animLvl val="lvl"/>
        </dgm:presLayoutVars>
      </dgm:prSet>
      <dgm:spPr/>
      <dgm:t>
        <a:bodyPr/>
        <a:lstStyle/>
        <a:p>
          <a:endParaRPr lang="en-US"/>
        </a:p>
      </dgm:t>
    </dgm:pt>
    <dgm:pt modelId="{006F5326-A3E2-48F7-A47D-EAB31DC9D825}" type="pres">
      <dgm:prSet presAssocID="{8D945FFC-8BB7-4740-8C51-CCFA3D1FC7E6}" presName="thickLine" presStyleLbl="alignNode1" presStyleIdx="0" presStyleCnt="1"/>
      <dgm:spPr/>
    </dgm:pt>
    <dgm:pt modelId="{B9FD51DB-EA04-4871-B353-21E175DF0CA9}" type="pres">
      <dgm:prSet presAssocID="{8D945FFC-8BB7-4740-8C51-CCFA3D1FC7E6}" presName="horz1" presStyleCnt="0"/>
      <dgm:spPr/>
    </dgm:pt>
    <dgm:pt modelId="{4524A11C-D14B-4314-9F77-2ED4B96F14DF}" type="pres">
      <dgm:prSet presAssocID="{8D945FFC-8BB7-4740-8C51-CCFA3D1FC7E6}" presName="tx1" presStyleLbl="revTx" presStyleIdx="0" presStyleCnt="9"/>
      <dgm:spPr/>
      <dgm:t>
        <a:bodyPr/>
        <a:lstStyle/>
        <a:p>
          <a:endParaRPr lang="en-US"/>
        </a:p>
      </dgm:t>
    </dgm:pt>
    <dgm:pt modelId="{E7FF7F78-013D-467E-9561-C0F7FA5F4BCC}" type="pres">
      <dgm:prSet presAssocID="{8D945FFC-8BB7-4740-8C51-CCFA3D1FC7E6}" presName="vert1" presStyleCnt="0"/>
      <dgm:spPr/>
    </dgm:pt>
    <dgm:pt modelId="{2D08DC97-1C65-441F-872E-F55173A7DFDA}" type="pres">
      <dgm:prSet presAssocID="{B9DBDCD7-43A1-44E3-837D-49329C1FC626}" presName="vertSpace2a" presStyleCnt="0"/>
      <dgm:spPr/>
    </dgm:pt>
    <dgm:pt modelId="{00407479-8099-4E4A-9A65-1ACB58DD388C}" type="pres">
      <dgm:prSet presAssocID="{B9DBDCD7-43A1-44E3-837D-49329C1FC626}" presName="horz2" presStyleCnt="0"/>
      <dgm:spPr/>
    </dgm:pt>
    <dgm:pt modelId="{7947A33D-CACF-440F-BEAF-F8F18823F2FF}" type="pres">
      <dgm:prSet presAssocID="{B9DBDCD7-43A1-44E3-837D-49329C1FC626}" presName="horzSpace2" presStyleCnt="0"/>
      <dgm:spPr/>
    </dgm:pt>
    <dgm:pt modelId="{B6764BEE-F12E-4F4E-8ECB-126555B400BD}" type="pres">
      <dgm:prSet presAssocID="{B9DBDCD7-43A1-44E3-837D-49329C1FC626}" presName="tx2" presStyleLbl="revTx" presStyleIdx="1" presStyleCnt="9" custScaleY="64350"/>
      <dgm:spPr/>
      <dgm:t>
        <a:bodyPr/>
        <a:lstStyle/>
        <a:p>
          <a:endParaRPr lang="en-US"/>
        </a:p>
      </dgm:t>
    </dgm:pt>
    <dgm:pt modelId="{2CF84D38-21E8-4BC7-98BA-E4B24C786C5F}" type="pres">
      <dgm:prSet presAssocID="{B9DBDCD7-43A1-44E3-837D-49329C1FC626}" presName="vert2" presStyleCnt="0"/>
      <dgm:spPr/>
    </dgm:pt>
    <dgm:pt modelId="{DFF74E3C-C767-471F-A96C-5AB19BBBC91C}" type="pres">
      <dgm:prSet presAssocID="{B9DBDCD7-43A1-44E3-837D-49329C1FC626}" presName="thinLine2b" presStyleLbl="callout" presStyleIdx="0" presStyleCnt="8"/>
      <dgm:spPr/>
    </dgm:pt>
    <dgm:pt modelId="{726AFA93-23ED-421C-AC36-2963D45768EE}" type="pres">
      <dgm:prSet presAssocID="{B9DBDCD7-43A1-44E3-837D-49329C1FC626}" presName="vertSpace2b" presStyleCnt="0"/>
      <dgm:spPr/>
    </dgm:pt>
    <dgm:pt modelId="{4837181B-C523-4C79-A04D-1DE21E17BCB7}" type="pres">
      <dgm:prSet presAssocID="{6E4C5648-8C53-4226-9BA7-2649E12A2E66}" presName="horz2" presStyleCnt="0"/>
      <dgm:spPr/>
    </dgm:pt>
    <dgm:pt modelId="{DBC250EC-AE0C-4054-9C61-0A0D329BA8FF}" type="pres">
      <dgm:prSet presAssocID="{6E4C5648-8C53-4226-9BA7-2649E12A2E66}" presName="horzSpace2" presStyleCnt="0"/>
      <dgm:spPr/>
    </dgm:pt>
    <dgm:pt modelId="{6AFCC6C7-5908-441F-9DD1-43905128D90A}" type="pres">
      <dgm:prSet presAssocID="{6E4C5648-8C53-4226-9BA7-2649E12A2E66}" presName="tx2" presStyleLbl="revTx" presStyleIdx="2" presStyleCnt="9" custScaleY="67004"/>
      <dgm:spPr/>
      <dgm:t>
        <a:bodyPr/>
        <a:lstStyle/>
        <a:p>
          <a:endParaRPr lang="en-US"/>
        </a:p>
      </dgm:t>
    </dgm:pt>
    <dgm:pt modelId="{719A743C-DA06-4BA5-BED4-CE3883F8258E}" type="pres">
      <dgm:prSet presAssocID="{6E4C5648-8C53-4226-9BA7-2649E12A2E66}" presName="vert2" presStyleCnt="0"/>
      <dgm:spPr/>
    </dgm:pt>
    <dgm:pt modelId="{D9E1E5DF-70C1-40B5-B7B5-1911D0AA841B}" type="pres">
      <dgm:prSet presAssocID="{6E4C5648-8C53-4226-9BA7-2649E12A2E66}" presName="thinLine2b" presStyleLbl="callout" presStyleIdx="1" presStyleCnt="8"/>
      <dgm:spPr/>
    </dgm:pt>
    <dgm:pt modelId="{276031DD-3071-4F5C-9FB2-8F6AB24DBDA9}" type="pres">
      <dgm:prSet presAssocID="{6E4C5648-8C53-4226-9BA7-2649E12A2E66}" presName="vertSpace2b" presStyleCnt="0"/>
      <dgm:spPr/>
    </dgm:pt>
    <dgm:pt modelId="{3EBE8766-95CC-4EE5-AB94-159CEC0AE929}" type="pres">
      <dgm:prSet presAssocID="{445ABC11-FE3B-4A09-A385-52756878A6F6}" presName="horz2" presStyleCnt="0"/>
      <dgm:spPr/>
    </dgm:pt>
    <dgm:pt modelId="{E3030331-78AB-4527-AFD5-9D171ABA7068}" type="pres">
      <dgm:prSet presAssocID="{445ABC11-FE3B-4A09-A385-52756878A6F6}" presName="horzSpace2" presStyleCnt="0"/>
      <dgm:spPr/>
    </dgm:pt>
    <dgm:pt modelId="{308406F1-D943-4C19-B5C9-F2EFEF03EF0D}" type="pres">
      <dgm:prSet presAssocID="{445ABC11-FE3B-4A09-A385-52756878A6F6}" presName="tx2" presStyleLbl="revTx" presStyleIdx="3" presStyleCnt="9" custScaleY="72408" custLinFactNeighborX="401" custLinFactNeighborY="5541"/>
      <dgm:spPr/>
      <dgm:t>
        <a:bodyPr/>
        <a:lstStyle/>
        <a:p>
          <a:endParaRPr lang="en-US"/>
        </a:p>
      </dgm:t>
    </dgm:pt>
    <dgm:pt modelId="{071B7CB5-56C1-42AE-B21E-E40EFB7065B0}" type="pres">
      <dgm:prSet presAssocID="{445ABC11-FE3B-4A09-A385-52756878A6F6}" presName="vert2" presStyleCnt="0"/>
      <dgm:spPr/>
    </dgm:pt>
    <dgm:pt modelId="{FDEBD4FC-458E-4EF6-8C1C-838FD1DF587D}" type="pres">
      <dgm:prSet presAssocID="{445ABC11-FE3B-4A09-A385-52756878A6F6}" presName="thinLine2b" presStyleLbl="callout" presStyleIdx="2" presStyleCnt="8"/>
      <dgm:spPr/>
    </dgm:pt>
    <dgm:pt modelId="{AFF3A5F6-34CC-4BAB-B5D9-88C469382711}" type="pres">
      <dgm:prSet presAssocID="{445ABC11-FE3B-4A09-A385-52756878A6F6}" presName="vertSpace2b" presStyleCnt="0"/>
      <dgm:spPr/>
    </dgm:pt>
    <dgm:pt modelId="{7A671483-A330-4122-BCFC-BA783B0AFB6F}" type="pres">
      <dgm:prSet presAssocID="{0AA1D29D-8F43-471C-BC9D-0AA2C8D4F3B7}" presName="horz2" presStyleCnt="0"/>
      <dgm:spPr/>
    </dgm:pt>
    <dgm:pt modelId="{9902BC00-BBD4-411E-8A1A-B952E85211C8}" type="pres">
      <dgm:prSet presAssocID="{0AA1D29D-8F43-471C-BC9D-0AA2C8D4F3B7}" presName="horzSpace2" presStyleCnt="0"/>
      <dgm:spPr/>
    </dgm:pt>
    <dgm:pt modelId="{0E33EA98-8985-426B-B057-89C67FDB4893}" type="pres">
      <dgm:prSet presAssocID="{0AA1D29D-8F43-471C-BC9D-0AA2C8D4F3B7}" presName="tx2" presStyleLbl="revTx" presStyleIdx="4" presStyleCnt="9" custScaleY="68615"/>
      <dgm:spPr/>
      <dgm:t>
        <a:bodyPr/>
        <a:lstStyle/>
        <a:p>
          <a:endParaRPr lang="en-US"/>
        </a:p>
      </dgm:t>
    </dgm:pt>
    <dgm:pt modelId="{5A18C0E2-9D76-4B6F-ADCE-41CCDAF5D629}" type="pres">
      <dgm:prSet presAssocID="{0AA1D29D-8F43-471C-BC9D-0AA2C8D4F3B7}" presName="vert2" presStyleCnt="0"/>
      <dgm:spPr/>
    </dgm:pt>
    <dgm:pt modelId="{31636A84-9AF6-4002-A61C-6EE0685989C5}" type="pres">
      <dgm:prSet presAssocID="{0AA1D29D-8F43-471C-BC9D-0AA2C8D4F3B7}" presName="thinLine2b" presStyleLbl="callout" presStyleIdx="3" presStyleCnt="8"/>
      <dgm:spPr/>
    </dgm:pt>
    <dgm:pt modelId="{741312F1-77F8-4A7A-A891-33027D3E6767}" type="pres">
      <dgm:prSet presAssocID="{0AA1D29D-8F43-471C-BC9D-0AA2C8D4F3B7}" presName="vertSpace2b" presStyleCnt="0"/>
      <dgm:spPr/>
    </dgm:pt>
    <dgm:pt modelId="{7630C778-E901-48A1-AF22-DAE5492D11EB}" type="pres">
      <dgm:prSet presAssocID="{9ED2B7B2-C757-4A49-AB31-C66D835D188A}" presName="horz2" presStyleCnt="0"/>
      <dgm:spPr/>
    </dgm:pt>
    <dgm:pt modelId="{2D3861AB-71F6-4898-8A5C-EB3E4A8C9562}" type="pres">
      <dgm:prSet presAssocID="{9ED2B7B2-C757-4A49-AB31-C66D835D188A}" presName="horzSpace2" presStyleCnt="0"/>
      <dgm:spPr/>
    </dgm:pt>
    <dgm:pt modelId="{D014D647-FDC0-4BBE-8E6D-B8CF29A8BF11}" type="pres">
      <dgm:prSet presAssocID="{9ED2B7B2-C757-4A49-AB31-C66D835D188A}" presName="tx2" presStyleLbl="revTx" presStyleIdx="5" presStyleCnt="9" custScaleY="55117"/>
      <dgm:spPr/>
      <dgm:t>
        <a:bodyPr/>
        <a:lstStyle/>
        <a:p>
          <a:endParaRPr lang="en-US"/>
        </a:p>
      </dgm:t>
    </dgm:pt>
    <dgm:pt modelId="{B357E8D6-5A92-4104-8F70-4094483929C8}" type="pres">
      <dgm:prSet presAssocID="{9ED2B7B2-C757-4A49-AB31-C66D835D188A}" presName="vert2" presStyleCnt="0"/>
      <dgm:spPr/>
    </dgm:pt>
    <dgm:pt modelId="{D0D84E53-9A12-453C-8925-3DBFEB5A847F}" type="pres">
      <dgm:prSet presAssocID="{9ED2B7B2-C757-4A49-AB31-C66D835D188A}" presName="thinLine2b" presStyleLbl="callout" presStyleIdx="4" presStyleCnt="8"/>
      <dgm:spPr/>
    </dgm:pt>
    <dgm:pt modelId="{A861309F-9A6A-4DE6-A400-BC335BF6CF8B}" type="pres">
      <dgm:prSet presAssocID="{9ED2B7B2-C757-4A49-AB31-C66D835D188A}" presName="vertSpace2b" presStyleCnt="0"/>
      <dgm:spPr/>
    </dgm:pt>
    <dgm:pt modelId="{D1E735CF-32F4-4376-A033-9A9B70158A66}" type="pres">
      <dgm:prSet presAssocID="{C8308AC5-A78D-49E0-9A51-685CDA17E257}" presName="horz2" presStyleCnt="0"/>
      <dgm:spPr/>
    </dgm:pt>
    <dgm:pt modelId="{E7B04F3C-BA12-4713-85AA-45A9C544D016}" type="pres">
      <dgm:prSet presAssocID="{C8308AC5-A78D-49E0-9A51-685CDA17E257}" presName="horzSpace2" presStyleCnt="0"/>
      <dgm:spPr/>
    </dgm:pt>
    <dgm:pt modelId="{9EE4DC72-D8CA-4AAD-B56C-DEFF61AE0430}" type="pres">
      <dgm:prSet presAssocID="{C8308AC5-A78D-49E0-9A51-685CDA17E257}" presName="tx2" presStyleLbl="revTx" presStyleIdx="6" presStyleCnt="9"/>
      <dgm:spPr/>
      <dgm:t>
        <a:bodyPr/>
        <a:lstStyle/>
        <a:p>
          <a:endParaRPr lang="en-US"/>
        </a:p>
      </dgm:t>
    </dgm:pt>
    <dgm:pt modelId="{D4299053-AA65-4AE4-A836-85709C7346E3}" type="pres">
      <dgm:prSet presAssocID="{C8308AC5-A78D-49E0-9A51-685CDA17E257}" presName="vert2" presStyleCnt="0"/>
      <dgm:spPr/>
    </dgm:pt>
    <dgm:pt modelId="{42AD04CC-BCB5-4140-A9EE-16FF94F17958}" type="pres">
      <dgm:prSet presAssocID="{C8308AC5-A78D-49E0-9A51-685CDA17E257}" presName="thinLine2b" presStyleLbl="callout" presStyleIdx="5" presStyleCnt="8"/>
      <dgm:spPr/>
    </dgm:pt>
    <dgm:pt modelId="{BBB4375B-73B0-402B-9F7C-AC1EB6AE21FA}" type="pres">
      <dgm:prSet presAssocID="{C8308AC5-A78D-49E0-9A51-685CDA17E257}" presName="vertSpace2b" presStyleCnt="0"/>
      <dgm:spPr/>
    </dgm:pt>
    <dgm:pt modelId="{00AF5F75-E786-409B-BBD2-11A06BB21189}" type="pres">
      <dgm:prSet presAssocID="{0CDC7C6B-4476-4574-804E-0D853A9C3EB9}" presName="horz2" presStyleCnt="0"/>
      <dgm:spPr/>
    </dgm:pt>
    <dgm:pt modelId="{6650277E-1610-4CB7-B3AE-A3CCBC5A279E}" type="pres">
      <dgm:prSet presAssocID="{0CDC7C6B-4476-4574-804E-0D853A9C3EB9}" presName="horzSpace2" presStyleCnt="0"/>
      <dgm:spPr/>
    </dgm:pt>
    <dgm:pt modelId="{A62897B7-D63D-4876-8B69-BEAA22111E9C}" type="pres">
      <dgm:prSet presAssocID="{0CDC7C6B-4476-4574-804E-0D853A9C3EB9}" presName="tx2" presStyleLbl="revTx" presStyleIdx="7" presStyleCnt="9" custScaleY="145199"/>
      <dgm:spPr/>
      <dgm:t>
        <a:bodyPr/>
        <a:lstStyle/>
        <a:p>
          <a:endParaRPr lang="en-US"/>
        </a:p>
      </dgm:t>
    </dgm:pt>
    <dgm:pt modelId="{338D578F-B4BC-40FD-97E2-C00369F00CFB}" type="pres">
      <dgm:prSet presAssocID="{0CDC7C6B-4476-4574-804E-0D853A9C3EB9}" presName="vert2" presStyleCnt="0"/>
      <dgm:spPr/>
    </dgm:pt>
    <dgm:pt modelId="{ED438171-64B9-4A8A-875E-2635094379F6}" type="pres">
      <dgm:prSet presAssocID="{0CDC7C6B-4476-4574-804E-0D853A9C3EB9}" presName="thinLine2b" presStyleLbl="callout" presStyleIdx="6" presStyleCnt="8"/>
      <dgm:spPr/>
    </dgm:pt>
    <dgm:pt modelId="{78B2B31C-95ED-41A7-82A5-26281E0AA893}" type="pres">
      <dgm:prSet presAssocID="{0CDC7C6B-4476-4574-804E-0D853A9C3EB9}" presName="vertSpace2b" presStyleCnt="0"/>
      <dgm:spPr/>
    </dgm:pt>
    <dgm:pt modelId="{11C95EEE-C7F6-48B3-9B13-04E90C378BE4}" type="pres">
      <dgm:prSet presAssocID="{3297C2EA-8C15-43EC-BF06-57DF48F53525}" presName="horz2" presStyleCnt="0"/>
      <dgm:spPr/>
    </dgm:pt>
    <dgm:pt modelId="{8B766CBC-EF52-4DB8-BE9C-D40EBA1A7379}" type="pres">
      <dgm:prSet presAssocID="{3297C2EA-8C15-43EC-BF06-57DF48F53525}" presName="horzSpace2" presStyleCnt="0"/>
      <dgm:spPr/>
    </dgm:pt>
    <dgm:pt modelId="{CE75127D-E2FC-456D-B395-0B34572B012A}" type="pres">
      <dgm:prSet presAssocID="{3297C2EA-8C15-43EC-BF06-57DF48F53525}" presName="tx2" presStyleLbl="revTx" presStyleIdx="8" presStyleCnt="9"/>
      <dgm:spPr/>
      <dgm:t>
        <a:bodyPr/>
        <a:lstStyle/>
        <a:p>
          <a:endParaRPr lang="en-US"/>
        </a:p>
      </dgm:t>
    </dgm:pt>
    <dgm:pt modelId="{ECBBDBD7-22C3-412A-ACEB-51EBB4F702EA}" type="pres">
      <dgm:prSet presAssocID="{3297C2EA-8C15-43EC-BF06-57DF48F53525}" presName="vert2" presStyleCnt="0"/>
      <dgm:spPr/>
    </dgm:pt>
    <dgm:pt modelId="{AD797039-A7B0-43FE-892E-7C019E532369}" type="pres">
      <dgm:prSet presAssocID="{3297C2EA-8C15-43EC-BF06-57DF48F53525}" presName="thinLine2b" presStyleLbl="callout" presStyleIdx="7" presStyleCnt="8"/>
      <dgm:spPr/>
    </dgm:pt>
    <dgm:pt modelId="{0CBF2B53-710F-4633-8613-B2752266A128}" type="pres">
      <dgm:prSet presAssocID="{3297C2EA-8C15-43EC-BF06-57DF48F53525}" presName="vertSpace2b" presStyleCnt="0"/>
      <dgm:spPr/>
    </dgm:pt>
  </dgm:ptLst>
  <dgm:cxnLst>
    <dgm:cxn modelId="{79D86A4D-3D31-4B09-8D90-6C5F0092EF54}" type="presOf" srcId="{8D945FFC-8BB7-4740-8C51-CCFA3D1FC7E6}" destId="{4524A11C-D14B-4314-9F77-2ED4B96F14DF}" srcOrd="0" destOrd="0" presId="urn:microsoft.com/office/officeart/2008/layout/LinedList"/>
    <dgm:cxn modelId="{DF9FFAD6-7437-451A-B459-721836FAC592}" type="presOf" srcId="{C8308AC5-A78D-49E0-9A51-685CDA17E257}" destId="{9EE4DC72-D8CA-4AAD-B56C-DEFF61AE0430}" srcOrd="0" destOrd="0" presId="urn:microsoft.com/office/officeart/2008/layout/LinedList"/>
    <dgm:cxn modelId="{CA3FE0B4-EE61-4AF6-987C-309021422799}" srcId="{8D945FFC-8BB7-4740-8C51-CCFA3D1FC7E6}" destId="{C8308AC5-A78D-49E0-9A51-685CDA17E257}" srcOrd="5" destOrd="0" parTransId="{687F910B-A900-4C33-833A-76D30FD8951D}" sibTransId="{A3D01EFE-52D9-47A7-945A-E2F9D77024F1}"/>
    <dgm:cxn modelId="{EC52788A-1F06-40C2-BFB3-231EF9DD9ACF}" type="presOf" srcId="{445ABC11-FE3B-4A09-A385-52756878A6F6}" destId="{308406F1-D943-4C19-B5C9-F2EFEF03EF0D}" srcOrd="0" destOrd="0" presId="urn:microsoft.com/office/officeart/2008/layout/LinedList"/>
    <dgm:cxn modelId="{D3429F09-DCAE-42A0-B153-3C060EAD5411}" type="presOf" srcId="{B9DBDCD7-43A1-44E3-837D-49329C1FC626}" destId="{B6764BEE-F12E-4F4E-8ECB-126555B400BD}" srcOrd="0" destOrd="0" presId="urn:microsoft.com/office/officeart/2008/layout/LinedList"/>
    <dgm:cxn modelId="{42C3E472-FA7A-4C21-B032-BB34CC51CB87}" type="presOf" srcId="{9ED2B7B2-C757-4A49-AB31-C66D835D188A}" destId="{D014D647-FDC0-4BBE-8E6D-B8CF29A8BF11}" srcOrd="0" destOrd="0" presId="urn:microsoft.com/office/officeart/2008/layout/LinedList"/>
    <dgm:cxn modelId="{F291CD07-107F-4B21-AF95-095C30A9B505}" srcId="{853EDB67-897E-4BC8-AEA6-93AD7D4E2E10}" destId="{8D945FFC-8BB7-4740-8C51-CCFA3D1FC7E6}" srcOrd="0" destOrd="0" parTransId="{9680D26F-7E86-4E58-A586-CB97E4B73D45}" sibTransId="{8CD120C1-342D-4457-A2AB-7DF5A29C0FE3}"/>
    <dgm:cxn modelId="{4A28F6DF-F1DB-4754-B80A-F67628B9D97F}" type="presOf" srcId="{0AA1D29D-8F43-471C-BC9D-0AA2C8D4F3B7}" destId="{0E33EA98-8985-426B-B057-89C67FDB4893}" srcOrd="0" destOrd="0" presId="urn:microsoft.com/office/officeart/2008/layout/LinedList"/>
    <dgm:cxn modelId="{8ACB6ED5-A697-47DF-A829-B92E30AF0F15}" type="presOf" srcId="{3297C2EA-8C15-43EC-BF06-57DF48F53525}" destId="{CE75127D-E2FC-456D-B395-0B34572B012A}" srcOrd="0" destOrd="0" presId="urn:microsoft.com/office/officeart/2008/layout/LinedList"/>
    <dgm:cxn modelId="{70EF298D-55EE-4B48-83DF-EC971BA32EEF}" srcId="{8D945FFC-8BB7-4740-8C51-CCFA3D1FC7E6}" destId="{445ABC11-FE3B-4A09-A385-52756878A6F6}" srcOrd="2" destOrd="0" parTransId="{B8F6B73C-7820-4549-8A51-0937DF506660}" sibTransId="{E46C19EB-26B3-4AAC-A8AD-0384E187DDF1}"/>
    <dgm:cxn modelId="{E491CE3B-F6A0-45BD-90F2-01E7FA764792}" srcId="{8D945FFC-8BB7-4740-8C51-CCFA3D1FC7E6}" destId="{B9DBDCD7-43A1-44E3-837D-49329C1FC626}" srcOrd="0" destOrd="0" parTransId="{4E0918E1-97C1-472E-9DD6-3F4D1227D648}" sibTransId="{AB73C031-E282-42C5-A3F9-D50CB9CBB8AF}"/>
    <dgm:cxn modelId="{D6DFE7AB-55EF-426D-93E7-09C3F4D5A523}" srcId="{8D945FFC-8BB7-4740-8C51-CCFA3D1FC7E6}" destId="{0CDC7C6B-4476-4574-804E-0D853A9C3EB9}" srcOrd="6" destOrd="0" parTransId="{1ACDA8C7-A0B5-4564-8D52-D911602CBBCC}" sibTransId="{EF0AF1C0-87EC-455B-A0ED-C576D2E4BD7B}"/>
    <dgm:cxn modelId="{93DE422E-B61B-4561-8637-8B93949CBC87}" type="presOf" srcId="{853EDB67-897E-4BC8-AEA6-93AD7D4E2E10}" destId="{998579BE-0C5C-4A70-98BB-6ED783B6F345}" srcOrd="0" destOrd="0" presId="urn:microsoft.com/office/officeart/2008/layout/LinedList"/>
    <dgm:cxn modelId="{C74D65BF-9A51-4316-85D2-AF176F44F5FE}" srcId="{8D945FFC-8BB7-4740-8C51-CCFA3D1FC7E6}" destId="{6E4C5648-8C53-4226-9BA7-2649E12A2E66}" srcOrd="1" destOrd="0" parTransId="{65B6F160-8933-4231-B719-4EEE590B9F8B}" sibTransId="{6F492439-49F1-4AD1-A84C-6FEC591FF3B2}"/>
    <dgm:cxn modelId="{20BC0799-D1C4-4B58-8461-14D850C9F6F7}" srcId="{8D945FFC-8BB7-4740-8C51-CCFA3D1FC7E6}" destId="{3297C2EA-8C15-43EC-BF06-57DF48F53525}" srcOrd="7" destOrd="0" parTransId="{D42EC654-8602-44F7-86BE-025B9FC974C3}" sibTransId="{9F160512-8D3A-45DB-B687-607F161D9E1B}"/>
    <dgm:cxn modelId="{F9D76586-EF41-4139-8BE1-4550B1CE8F67}" type="presOf" srcId="{0CDC7C6B-4476-4574-804E-0D853A9C3EB9}" destId="{A62897B7-D63D-4876-8B69-BEAA22111E9C}" srcOrd="0" destOrd="0" presId="urn:microsoft.com/office/officeart/2008/layout/LinedList"/>
    <dgm:cxn modelId="{423E0F42-32EC-4AA0-B0F9-80BA66CFF815}" type="presOf" srcId="{6E4C5648-8C53-4226-9BA7-2649E12A2E66}" destId="{6AFCC6C7-5908-441F-9DD1-43905128D90A}" srcOrd="0" destOrd="0" presId="urn:microsoft.com/office/officeart/2008/layout/LinedList"/>
    <dgm:cxn modelId="{D08F07D9-5C81-469F-BEE0-EAAED3FEA5B6}" srcId="{8D945FFC-8BB7-4740-8C51-CCFA3D1FC7E6}" destId="{9ED2B7B2-C757-4A49-AB31-C66D835D188A}" srcOrd="4" destOrd="0" parTransId="{C6EE8B90-DF00-41C2-8E0B-C3FE83AB42C7}" sibTransId="{39C15912-B4EF-42B6-B787-EC17E82750D0}"/>
    <dgm:cxn modelId="{B95067AC-474A-4449-9D4D-C8C0E266F1B2}" srcId="{8D945FFC-8BB7-4740-8C51-CCFA3D1FC7E6}" destId="{0AA1D29D-8F43-471C-BC9D-0AA2C8D4F3B7}" srcOrd="3" destOrd="0" parTransId="{056C4022-BCA0-4CEE-AC00-580642EE5547}" sibTransId="{9BD18165-AEFF-464C-998A-2B4156652C03}"/>
    <dgm:cxn modelId="{420ED42E-D9D1-424D-8D2B-A73706D5431D}" type="presParOf" srcId="{998579BE-0C5C-4A70-98BB-6ED783B6F345}" destId="{006F5326-A3E2-48F7-A47D-EAB31DC9D825}" srcOrd="0" destOrd="0" presId="urn:microsoft.com/office/officeart/2008/layout/LinedList"/>
    <dgm:cxn modelId="{B5563C1B-647D-4749-A249-87DE00584B13}" type="presParOf" srcId="{998579BE-0C5C-4A70-98BB-6ED783B6F345}" destId="{B9FD51DB-EA04-4871-B353-21E175DF0CA9}" srcOrd="1" destOrd="0" presId="urn:microsoft.com/office/officeart/2008/layout/LinedList"/>
    <dgm:cxn modelId="{DD6D9CEC-F699-4079-A9B9-FC07F6BC1522}" type="presParOf" srcId="{B9FD51DB-EA04-4871-B353-21E175DF0CA9}" destId="{4524A11C-D14B-4314-9F77-2ED4B96F14DF}" srcOrd="0" destOrd="0" presId="urn:microsoft.com/office/officeart/2008/layout/LinedList"/>
    <dgm:cxn modelId="{C89A888F-C86F-4458-BD39-07E0C05D94D8}" type="presParOf" srcId="{B9FD51DB-EA04-4871-B353-21E175DF0CA9}" destId="{E7FF7F78-013D-467E-9561-C0F7FA5F4BCC}" srcOrd="1" destOrd="0" presId="urn:microsoft.com/office/officeart/2008/layout/LinedList"/>
    <dgm:cxn modelId="{66C2D095-A7B5-4793-A551-6F1CFE947911}" type="presParOf" srcId="{E7FF7F78-013D-467E-9561-C0F7FA5F4BCC}" destId="{2D08DC97-1C65-441F-872E-F55173A7DFDA}" srcOrd="0" destOrd="0" presId="urn:microsoft.com/office/officeart/2008/layout/LinedList"/>
    <dgm:cxn modelId="{6573B0AA-BC23-4959-BBD8-2C7271D5C2A5}" type="presParOf" srcId="{E7FF7F78-013D-467E-9561-C0F7FA5F4BCC}" destId="{00407479-8099-4E4A-9A65-1ACB58DD388C}" srcOrd="1" destOrd="0" presId="urn:microsoft.com/office/officeart/2008/layout/LinedList"/>
    <dgm:cxn modelId="{CACD1984-E614-4574-883F-7A4FD6807719}" type="presParOf" srcId="{00407479-8099-4E4A-9A65-1ACB58DD388C}" destId="{7947A33D-CACF-440F-BEAF-F8F18823F2FF}" srcOrd="0" destOrd="0" presId="urn:microsoft.com/office/officeart/2008/layout/LinedList"/>
    <dgm:cxn modelId="{921AC82D-D20A-4C13-AA6E-87540E190B1D}" type="presParOf" srcId="{00407479-8099-4E4A-9A65-1ACB58DD388C}" destId="{B6764BEE-F12E-4F4E-8ECB-126555B400BD}" srcOrd="1" destOrd="0" presId="urn:microsoft.com/office/officeart/2008/layout/LinedList"/>
    <dgm:cxn modelId="{EE51A482-8E8D-480F-8C75-8173805EF14B}" type="presParOf" srcId="{00407479-8099-4E4A-9A65-1ACB58DD388C}" destId="{2CF84D38-21E8-4BC7-98BA-E4B24C786C5F}" srcOrd="2" destOrd="0" presId="urn:microsoft.com/office/officeart/2008/layout/LinedList"/>
    <dgm:cxn modelId="{6F81D7C0-8511-4373-AC48-D21D135D750D}" type="presParOf" srcId="{E7FF7F78-013D-467E-9561-C0F7FA5F4BCC}" destId="{DFF74E3C-C767-471F-A96C-5AB19BBBC91C}" srcOrd="2" destOrd="0" presId="urn:microsoft.com/office/officeart/2008/layout/LinedList"/>
    <dgm:cxn modelId="{F82A5638-51EA-43B3-B7C8-CAC1E471A397}" type="presParOf" srcId="{E7FF7F78-013D-467E-9561-C0F7FA5F4BCC}" destId="{726AFA93-23ED-421C-AC36-2963D45768EE}" srcOrd="3" destOrd="0" presId="urn:microsoft.com/office/officeart/2008/layout/LinedList"/>
    <dgm:cxn modelId="{C8A56B96-E8BD-47D0-AA92-3091CB4F0117}" type="presParOf" srcId="{E7FF7F78-013D-467E-9561-C0F7FA5F4BCC}" destId="{4837181B-C523-4C79-A04D-1DE21E17BCB7}" srcOrd="4" destOrd="0" presId="urn:microsoft.com/office/officeart/2008/layout/LinedList"/>
    <dgm:cxn modelId="{30F83F07-F2B0-4918-A3C4-BC2D4E94241E}" type="presParOf" srcId="{4837181B-C523-4C79-A04D-1DE21E17BCB7}" destId="{DBC250EC-AE0C-4054-9C61-0A0D329BA8FF}" srcOrd="0" destOrd="0" presId="urn:microsoft.com/office/officeart/2008/layout/LinedList"/>
    <dgm:cxn modelId="{6E7BC37A-BE48-4793-BD1A-094CCCF7ADC7}" type="presParOf" srcId="{4837181B-C523-4C79-A04D-1DE21E17BCB7}" destId="{6AFCC6C7-5908-441F-9DD1-43905128D90A}" srcOrd="1" destOrd="0" presId="urn:microsoft.com/office/officeart/2008/layout/LinedList"/>
    <dgm:cxn modelId="{989A0F98-3900-4F5B-B516-70B2D74D6ACC}" type="presParOf" srcId="{4837181B-C523-4C79-A04D-1DE21E17BCB7}" destId="{719A743C-DA06-4BA5-BED4-CE3883F8258E}" srcOrd="2" destOrd="0" presId="urn:microsoft.com/office/officeart/2008/layout/LinedList"/>
    <dgm:cxn modelId="{E81C3108-BCCA-464D-8E72-7A7D57CF13F2}" type="presParOf" srcId="{E7FF7F78-013D-467E-9561-C0F7FA5F4BCC}" destId="{D9E1E5DF-70C1-40B5-B7B5-1911D0AA841B}" srcOrd="5" destOrd="0" presId="urn:microsoft.com/office/officeart/2008/layout/LinedList"/>
    <dgm:cxn modelId="{CE268419-9D03-4765-8E68-B0037EA675DA}" type="presParOf" srcId="{E7FF7F78-013D-467E-9561-C0F7FA5F4BCC}" destId="{276031DD-3071-4F5C-9FB2-8F6AB24DBDA9}" srcOrd="6" destOrd="0" presId="urn:microsoft.com/office/officeart/2008/layout/LinedList"/>
    <dgm:cxn modelId="{3347D464-EEA5-402A-8710-D8A3FE6985B5}" type="presParOf" srcId="{E7FF7F78-013D-467E-9561-C0F7FA5F4BCC}" destId="{3EBE8766-95CC-4EE5-AB94-159CEC0AE929}" srcOrd="7" destOrd="0" presId="urn:microsoft.com/office/officeart/2008/layout/LinedList"/>
    <dgm:cxn modelId="{B12C0FFE-DCF7-428B-8EAF-63921E70A2B0}" type="presParOf" srcId="{3EBE8766-95CC-4EE5-AB94-159CEC0AE929}" destId="{E3030331-78AB-4527-AFD5-9D171ABA7068}" srcOrd="0" destOrd="0" presId="urn:microsoft.com/office/officeart/2008/layout/LinedList"/>
    <dgm:cxn modelId="{6BB6327E-5DEF-43B5-8320-668507FF0351}" type="presParOf" srcId="{3EBE8766-95CC-4EE5-AB94-159CEC0AE929}" destId="{308406F1-D943-4C19-B5C9-F2EFEF03EF0D}" srcOrd="1" destOrd="0" presId="urn:microsoft.com/office/officeart/2008/layout/LinedList"/>
    <dgm:cxn modelId="{8B274C5B-6BEE-41D1-9630-B3678817B11C}" type="presParOf" srcId="{3EBE8766-95CC-4EE5-AB94-159CEC0AE929}" destId="{071B7CB5-56C1-42AE-B21E-E40EFB7065B0}" srcOrd="2" destOrd="0" presId="urn:microsoft.com/office/officeart/2008/layout/LinedList"/>
    <dgm:cxn modelId="{4685F631-A708-4CB4-8844-FEBEAA0BF306}" type="presParOf" srcId="{E7FF7F78-013D-467E-9561-C0F7FA5F4BCC}" destId="{FDEBD4FC-458E-4EF6-8C1C-838FD1DF587D}" srcOrd="8" destOrd="0" presId="urn:microsoft.com/office/officeart/2008/layout/LinedList"/>
    <dgm:cxn modelId="{19621A19-4B9C-4F7B-AAAC-EE2044A68FD3}" type="presParOf" srcId="{E7FF7F78-013D-467E-9561-C0F7FA5F4BCC}" destId="{AFF3A5F6-34CC-4BAB-B5D9-88C469382711}" srcOrd="9" destOrd="0" presId="urn:microsoft.com/office/officeart/2008/layout/LinedList"/>
    <dgm:cxn modelId="{8BF6B548-F437-4166-AF36-4A2AC1729349}" type="presParOf" srcId="{E7FF7F78-013D-467E-9561-C0F7FA5F4BCC}" destId="{7A671483-A330-4122-BCFC-BA783B0AFB6F}" srcOrd="10" destOrd="0" presId="urn:microsoft.com/office/officeart/2008/layout/LinedList"/>
    <dgm:cxn modelId="{2F6933BB-1F52-4AB2-9A54-D703E1D6E817}" type="presParOf" srcId="{7A671483-A330-4122-BCFC-BA783B0AFB6F}" destId="{9902BC00-BBD4-411E-8A1A-B952E85211C8}" srcOrd="0" destOrd="0" presId="urn:microsoft.com/office/officeart/2008/layout/LinedList"/>
    <dgm:cxn modelId="{87650AFD-C63A-4A97-A638-D3E27809D035}" type="presParOf" srcId="{7A671483-A330-4122-BCFC-BA783B0AFB6F}" destId="{0E33EA98-8985-426B-B057-89C67FDB4893}" srcOrd="1" destOrd="0" presId="urn:microsoft.com/office/officeart/2008/layout/LinedList"/>
    <dgm:cxn modelId="{29967A87-2491-42F5-BB30-E65D3D3AF251}" type="presParOf" srcId="{7A671483-A330-4122-BCFC-BA783B0AFB6F}" destId="{5A18C0E2-9D76-4B6F-ADCE-41CCDAF5D629}" srcOrd="2" destOrd="0" presId="urn:microsoft.com/office/officeart/2008/layout/LinedList"/>
    <dgm:cxn modelId="{A48D41CE-5FDE-46FE-AB12-DD3039AF81FC}" type="presParOf" srcId="{E7FF7F78-013D-467E-9561-C0F7FA5F4BCC}" destId="{31636A84-9AF6-4002-A61C-6EE0685989C5}" srcOrd="11" destOrd="0" presId="urn:microsoft.com/office/officeart/2008/layout/LinedList"/>
    <dgm:cxn modelId="{2FD1388C-BF08-40A7-8802-AF4B44FF5C9C}" type="presParOf" srcId="{E7FF7F78-013D-467E-9561-C0F7FA5F4BCC}" destId="{741312F1-77F8-4A7A-A891-33027D3E6767}" srcOrd="12" destOrd="0" presId="urn:microsoft.com/office/officeart/2008/layout/LinedList"/>
    <dgm:cxn modelId="{A6DD257C-C854-4C55-85C6-3047C9CBB242}" type="presParOf" srcId="{E7FF7F78-013D-467E-9561-C0F7FA5F4BCC}" destId="{7630C778-E901-48A1-AF22-DAE5492D11EB}" srcOrd="13" destOrd="0" presId="urn:microsoft.com/office/officeart/2008/layout/LinedList"/>
    <dgm:cxn modelId="{2133BDC8-960B-4B56-B2C4-B75694E5BED5}" type="presParOf" srcId="{7630C778-E901-48A1-AF22-DAE5492D11EB}" destId="{2D3861AB-71F6-4898-8A5C-EB3E4A8C9562}" srcOrd="0" destOrd="0" presId="urn:microsoft.com/office/officeart/2008/layout/LinedList"/>
    <dgm:cxn modelId="{F2706EAF-33FC-4D6E-AD52-764245B7CFEA}" type="presParOf" srcId="{7630C778-E901-48A1-AF22-DAE5492D11EB}" destId="{D014D647-FDC0-4BBE-8E6D-B8CF29A8BF11}" srcOrd="1" destOrd="0" presId="urn:microsoft.com/office/officeart/2008/layout/LinedList"/>
    <dgm:cxn modelId="{F9B8E152-E0E7-422E-981A-2093EAAF274B}" type="presParOf" srcId="{7630C778-E901-48A1-AF22-DAE5492D11EB}" destId="{B357E8D6-5A92-4104-8F70-4094483929C8}" srcOrd="2" destOrd="0" presId="urn:microsoft.com/office/officeart/2008/layout/LinedList"/>
    <dgm:cxn modelId="{511854BB-563E-46A4-8E13-AD7EB6601E8D}" type="presParOf" srcId="{E7FF7F78-013D-467E-9561-C0F7FA5F4BCC}" destId="{D0D84E53-9A12-453C-8925-3DBFEB5A847F}" srcOrd="14" destOrd="0" presId="urn:microsoft.com/office/officeart/2008/layout/LinedList"/>
    <dgm:cxn modelId="{CF9E1CA2-9276-4503-9D13-31E96599300C}" type="presParOf" srcId="{E7FF7F78-013D-467E-9561-C0F7FA5F4BCC}" destId="{A861309F-9A6A-4DE6-A400-BC335BF6CF8B}" srcOrd="15" destOrd="0" presId="urn:microsoft.com/office/officeart/2008/layout/LinedList"/>
    <dgm:cxn modelId="{F76D4B0E-B22E-426C-B4DE-9D9A5777DD14}" type="presParOf" srcId="{E7FF7F78-013D-467E-9561-C0F7FA5F4BCC}" destId="{D1E735CF-32F4-4376-A033-9A9B70158A66}" srcOrd="16" destOrd="0" presId="urn:microsoft.com/office/officeart/2008/layout/LinedList"/>
    <dgm:cxn modelId="{75A65749-E0F4-4F4E-B53D-EDB09086B506}" type="presParOf" srcId="{D1E735CF-32F4-4376-A033-9A9B70158A66}" destId="{E7B04F3C-BA12-4713-85AA-45A9C544D016}" srcOrd="0" destOrd="0" presId="urn:microsoft.com/office/officeart/2008/layout/LinedList"/>
    <dgm:cxn modelId="{9DC2AD86-5BDB-4EA8-BACE-151B73CEBD24}" type="presParOf" srcId="{D1E735CF-32F4-4376-A033-9A9B70158A66}" destId="{9EE4DC72-D8CA-4AAD-B56C-DEFF61AE0430}" srcOrd="1" destOrd="0" presId="urn:microsoft.com/office/officeart/2008/layout/LinedList"/>
    <dgm:cxn modelId="{CAD2E8CA-3EC4-4E62-BD1A-992F131ECC92}" type="presParOf" srcId="{D1E735CF-32F4-4376-A033-9A9B70158A66}" destId="{D4299053-AA65-4AE4-A836-85709C7346E3}" srcOrd="2" destOrd="0" presId="urn:microsoft.com/office/officeart/2008/layout/LinedList"/>
    <dgm:cxn modelId="{A555D43A-F20E-4854-9B66-7CB619385F24}" type="presParOf" srcId="{E7FF7F78-013D-467E-9561-C0F7FA5F4BCC}" destId="{42AD04CC-BCB5-4140-A9EE-16FF94F17958}" srcOrd="17" destOrd="0" presId="urn:microsoft.com/office/officeart/2008/layout/LinedList"/>
    <dgm:cxn modelId="{3B51FE81-5B77-4AA1-B0B9-39D77B956B26}" type="presParOf" srcId="{E7FF7F78-013D-467E-9561-C0F7FA5F4BCC}" destId="{BBB4375B-73B0-402B-9F7C-AC1EB6AE21FA}" srcOrd="18" destOrd="0" presId="urn:microsoft.com/office/officeart/2008/layout/LinedList"/>
    <dgm:cxn modelId="{5F8F5ABD-B914-4547-97E2-940E5E4E2DE8}" type="presParOf" srcId="{E7FF7F78-013D-467E-9561-C0F7FA5F4BCC}" destId="{00AF5F75-E786-409B-BBD2-11A06BB21189}" srcOrd="19" destOrd="0" presId="urn:microsoft.com/office/officeart/2008/layout/LinedList"/>
    <dgm:cxn modelId="{87EC4F72-F017-4D8C-8189-88BCB6684480}" type="presParOf" srcId="{00AF5F75-E786-409B-BBD2-11A06BB21189}" destId="{6650277E-1610-4CB7-B3AE-A3CCBC5A279E}" srcOrd="0" destOrd="0" presId="urn:microsoft.com/office/officeart/2008/layout/LinedList"/>
    <dgm:cxn modelId="{48925ECB-29B0-469E-B6AB-0176549BB9CD}" type="presParOf" srcId="{00AF5F75-E786-409B-BBD2-11A06BB21189}" destId="{A62897B7-D63D-4876-8B69-BEAA22111E9C}" srcOrd="1" destOrd="0" presId="urn:microsoft.com/office/officeart/2008/layout/LinedList"/>
    <dgm:cxn modelId="{DEC49D4A-5873-432C-99B9-A2FD8DCC282E}" type="presParOf" srcId="{00AF5F75-E786-409B-BBD2-11A06BB21189}" destId="{338D578F-B4BC-40FD-97E2-C00369F00CFB}" srcOrd="2" destOrd="0" presId="urn:microsoft.com/office/officeart/2008/layout/LinedList"/>
    <dgm:cxn modelId="{48F36A54-8079-4C4D-9B1B-8692D17225BF}" type="presParOf" srcId="{E7FF7F78-013D-467E-9561-C0F7FA5F4BCC}" destId="{ED438171-64B9-4A8A-875E-2635094379F6}" srcOrd="20" destOrd="0" presId="urn:microsoft.com/office/officeart/2008/layout/LinedList"/>
    <dgm:cxn modelId="{EE3C4EE7-E3BE-4192-BE01-0E57FA28872C}" type="presParOf" srcId="{E7FF7F78-013D-467E-9561-C0F7FA5F4BCC}" destId="{78B2B31C-95ED-41A7-82A5-26281E0AA893}" srcOrd="21" destOrd="0" presId="urn:microsoft.com/office/officeart/2008/layout/LinedList"/>
    <dgm:cxn modelId="{576172F4-FD15-4FD2-B2FA-A499FBE40E95}" type="presParOf" srcId="{E7FF7F78-013D-467E-9561-C0F7FA5F4BCC}" destId="{11C95EEE-C7F6-48B3-9B13-04E90C378BE4}" srcOrd="22" destOrd="0" presId="urn:microsoft.com/office/officeart/2008/layout/LinedList"/>
    <dgm:cxn modelId="{340B4892-05E4-4DF3-8579-C26551E38F85}" type="presParOf" srcId="{11C95EEE-C7F6-48B3-9B13-04E90C378BE4}" destId="{8B766CBC-EF52-4DB8-BE9C-D40EBA1A7379}" srcOrd="0" destOrd="0" presId="urn:microsoft.com/office/officeart/2008/layout/LinedList"/>
    <dgm:cxn modelId="{8088940D-D999-420B-82C4-9E486EAE9616}" type="presParOf" srcId="{11C95EEE-C7F6-48B3-9B13-04E90C378BE4}" destId="{CE75127D-E2FC-456D-B395-0B34572B012A}" srcOrd="1" destOrd="0" presId="urn:microsoft.com/office/officeart/2008/layout/LinedList"/>
    <dgm:cxn modelId="{CB677DCF-11ED-4170-8049-94CEF4F1BD99}" type="presParOf" srcId="{11C95EEE-C7F6-48B3-9B13-04E90C378BE4}" destId="{ECBBDBD7-22C3-412A-ACEB-51EBB4F702EA}" srcOrd="2" destOrd="0" presId="urn:microsoft.com/office/officeart/2008/layout/LinedList"/>
    <dgm:cxn modelId="{48CC6BCE-9319-46C6-BEEE-D65C75F59511}" type="presParOf" srcId="{E7FF7F78-013D-467E-9561-C0F7FA5F4BCC}" destId="{AD797039-A7B0-43FE-892E-7C019E532369}" srcOrd="23" destOrd="0" presId="urn:microsoft.com/office/officeart/2008/layout/LinedList"/>
    <dgm:cxn modelId="{DF267CC5-8467-4626-B4C4-02BFC0247E3E}" type="presParOf" srcId="{E7FF7F78-013D-467E-9561-C0F7FA5F4BCC}" destId="{0CBF2B53-710F-4633-8613-B2752266A128}" srcOrd="24"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1132EA-421A-400D-BD80-70629515449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75D72EB-6F18-4D1E-86C1-7A20C112F44A}">
      <dgm:prSet custT="1"/>
      <dgm:spPr/>
      <dgm:t>
        <a:bodyPr/>
        <a:lstStyle/>
        <a:p>
          <a:pPr rtl="0"/>
          <a:r>
            <a:rPr lang="en-US" sz="2400" dirty="0" smtClean="0"/>
            <a:t>Notify the principal/supervisor as far in advance as possible of the need to use sick leave.</a:t>
          </a:r>
          <a:r>
            <a:rPr lang="en-US" sz="2000" dirty="0" smtClean="0"/>
            <a:t> </a:t>
          </a:r>
          <a:endParaRPr lang="en-US" sz="2000" dirty="0"/>
        </a:p>
      </dgm:t>
    </dgm:pt>
    <dgm:pt modelId="{DD167260-B0F4-487B-A942-41E7E5EE0584}" type="parTrans" cxnId="{47557FE2-229D-4AD4-B435-7D64D9FCAF5F}">
      <dgm:prSet/>
      <dgm:spPr/>
      <dgm:t>
        <a:bodyPr/>
        <a:lstStyle/>
        <a:p>
          <a:endParaRPr lang="en-US"/>
        </a:p>
      </dgm:t>
    </dgm:pt>
    <dgm:pt modelId="{862A76CA-8FEB-4A65-9AF2-33012B055ACA}" type="sibTrans" cxnId="{47557FE2-229D-4AD4-B435-7D64D9FCAF5F}">
      <dgm:prSet/>
      <dgm:spPr/>
      <dgm:t>
        <a:bodyPr/>
        <a:lstStyle/>
        <a:p>
          <a:endParaRPr lang="en-US"/>
        </a:p>
      </dgm:t>
    </dgm:pt>
    <dgm:pt modelId="{15E5B3D7-137A-4815-B0D9-A936D7883706}">
      <dgm:prSet custT="1"/>
      <dgm:spPr/>
      <dgm:t>
        <a:bodyPr/>
        <a:lstStyle/>
        <a:p>
          <a:pPr rtl="0"/>
          <a:r>
            <a:rPr lang="en-US" sz="1800" dirty="0" smtClean="0"/>
            <a:t>Anticipated or foreseeable absence (e.g. scheduled surgery, childbirth, etc.), notice should be given at least 30 days in advance. </a:t>
          </a:r>
          <a:endParaRPr lang="en-US" sz="1800" dirty="0"/>
        </a:p>
      </dgm:t>
    </dgm:pt>
    <dgm:pt modelId="{C4E9D326-1503-4F78-AB8B-979694171502}" type="parTrans" cxnId="{DD1FE7A0-1E4C-4EAF-9111-89BB5D126A4A}">
      <dgm:prSet/>
      <dgm:spPr/>
      <dgm:t>
        <a:bodyPr/>
        <a:lstStyle/>
        <a:p>
          <a:endParaRPr lang="en-US"/>
        </a:p>
      </dgm:t>
    </dgm:pt>
    <dgm:pt modelId="{DB29B32D-D548-481A-8A59-DDD46C64822F}" type="sibTrans" cxnId="{DD1FE7A0-1E4C-4EAF-9111-89BB5D126A4A}">
      <dgm:prSet/>
      <dgm:spPr/>
      <dgm:t>
        <a:bodyPr/>
        <a:lstStyle/>
        <a:p>
          <a:endParaRPr lang="en-US"/>
        </a:p>
      </dgm:t>
    </dgm:pt>
    <dgm:pt modelId="{8E116D15-B426-415F-BA04-A7DBBC84158E}">
      <dgm:prSet custT="1"/>
      <dgm:spPr/>
      <dgm:t>
        <a:bodyPr/>
        <a:lstStyle/>
        <a:p>
          <a:pPr rtl="0"/>
          <a:r>
            <a:rPr lang="en-US" sz="1800" dirty="0" smtClean="0"/>
            <a:t>Unforeseeable illness, the employee or designee should notify the principal/supervisor as soon as possible in accordance with local worksite procedure.</a:t>
          </a:r>
          <a:endParaRPr lang="en-US" sz="1800" dirty="0"/>
        </a:p>
      </dgm:t>
    </dgm:pt>
    <dgm:pt modelId="{BC875D36-45C9-4094-9850-1B60081B446F}" type="parTrans" cxnId="{748B6161-292A-417F-887A-A1CE9DDC34DC}">
      <dgm:prSet/>
      <dgm:spPr/>
      <dgm:t>
        <a:bodyPr/>
        <a:lstStyle/>
        <a:p>
          <a:endParaRPr lang="en-US"/>
        </a:p>
      </dgm:t>
    </dgm:pt>
    <dgm:pt modelId="{D136A9E5-94DC-4C60-AC47-350B37E10F94}" type="sibTrans" cxnId="{748B6161-292A-417F-887A-A1CE9DDC34DC}">
      <dgm:prSet/>
      <dgm:spPr/>
      <dgm:t>
        <a:bodyPr/>
        <a:lstStyle/>
        <a:p>
          <a:endParaRPr lang="en-US"/>
        </a:p>
      </dgm:t>
    </dgm:pt>
    <dgm:pt modelId="{19345EAA-0EF3-46B5-9C36-6F3EEBB22E3B}">
      <dgm:prSet custT="1"/>
      <dgm:spPr/>
      <dgm:t>
        <a:bodyPr/>
        <a:lstStyle/>
        <a:p>
          <a:pPr rtl="0"/>
          <a:r>
            <a:rPr lang="en-US" sz="2400" dirty="0" smtClean="0"/>
            <a:t>Physician or health care provider's certificate is necessary in these situations.</a:t>
          </a:r>
          <a:endParaRPr lang="en-US" sz="2400" dirty="0"/>
        </a:p>
      </dgm:t>
    </dgm:pt>
    <dgm:pt modelId="{764561FB-117A-4B9F-B136-DDD582575E9A}" type="parTrans" cxnId="{571D53A2-B0F2-4076-AAF6-C9C0EC7413E4}">
      <dgm:prSet/>
      <dgm:spPr/>
      <dgm:t>
        <a:bodyPr/>
        <a:lstStyle/>
        <a:p>
          <a:endParaRPr lang="en-US"/>
        </a:p>
      </dgm:t>
    </dgm:pt>
    <dgm:pt modelId="{0904B053-FA90-46E0-9B85-6BC84E2CF29B}" type="sibTrans" cxnId="{571D53A2-B0F2-4076-AAF6-C9C0EC7413E4}">
      <dgm:prSet/>
      <dgm:spPr/>
      <dgm:t>
        <a:bodyPr/>
        <a:lstStyle/>
        <a:p>
          <a:endParaRPr lang="en-US"/>
        </a:p>
      </dgm:t>
    </dgm:pt>
    <dgm:pt modelId="{F01E5A32-6017-4660-801B-5E03CD38E288}">
      <dgm:prSet custT="1"/>
      <dgm:spPr/>
      <dgm:t>
        <a:bodyPr/>
        <a:lstStyle/>
        <a:p>
          <a:pPr rtl="0"/>
          <a:r>
            <a:rPr lang="en-US" sz="1600" dirty="0" smtClean="0"/>
            <a:t>An absence of three (3) or more consecutive workdays.  </a:t>
          </a:r>
          <a:endParaRPr lang="en-US" sz="1600" dirty="0"/>
        </a:p>
      </dgm:t>
    </dgm:pt>
    <dgm:pt modelId="{83321210-09EB-4F41-814A-EE104B70BE27}" type="parTrans" cxnId="{DCF4AF51-5EC4-437E-BBC2-3B29CD371362}">
      <dgm:prSet/>
      <dgm:spPr/>
      <dgm:t>
        <a:bodyPr/>
        <a:lstStyle/>
        <a:p>
          <a:endParaRPr lang="en-US"/>
        </a:p>
      </dgm:t>
    </dgm:pt>
    <dgm:pt modelId="{4D66D2EA-8B99-48E2-A9BA-F8B556E539F8}" type="sibTrans" cxnId="{DCF4AF51-5EC4-437E-BBC2-3B29CD371362}">
      <dgm:prSet/>
      <dgm:spPr/>
      <dgm:t>
        <a:bodyPr/>
        <a:lstStyle/>
        <a:p>
          <a:endParaRPr lang="en-US"/>
        </a:p>
      </dgm:t>
    </dgm:pt>
    <dgm:pt modelId="{E970593B-AFFA-43DF-ABF1-BD09902AFEDC}">
      <dgm:prSet custT="1"/>
      <dgm:spPr/>
      <dgm:t>
        <a:bodyPr/>
        <a:lstStyle/>
        <a:p>
          <a:pPr rtl="0"/>
          <a:r>
            <a:rPr lang="en-US" sz="1600" dirty="0" smtClean="0"/>
            <a:t>An absence occurring after 5 absences in the same school/fiscal year.</a:t>
          </a:r>
          <a:endParaRPr lang="en-US" sz="1600" dirty="0"/>
        </a:p>
      </dgm:t>
    </dgm:pt>
    <dgm:pt modelId="{65C318F7-1DB2-4B99-B265-967AD7AE683F}" type="parTrans" cxnId="{1441583E-D088-4A7A-AEE4-29ACB4411CB5}">
      <dgm:prSet/>
      <dgm:spPr/>
      <dgm:t>
        <a:bodyPr/>
        <a:lstStyle/>
        <a:p>
          <a:endParaRPr lang="en-US"/>
        </a:p>
      </dgm:t>
    </dgm:pt>
    <dgm:pt modelId="{CB7C2C98-642C-455E-B5E3-69E58AEC095E}" type="sibTrans" cxnId="{1441583E-D088-4A7A-AEE4-29ACB4411CB5}">
      <dgm:prSet/>
      <dgm:spPr/>
      <dgm:t>
        <a:bodyPr/>
        <a:lstStyle/>
        <a:p>
          <a:endParaRPr lang="en-US"/>
        </a:p>
      </dgm:t>
    </dgm:pt>
    <dgm:pt modelId="{29C8AE1D-11C7-4723-9B1D-60124B34F74B}">
      <dgm:prSet custT="1"/>
      <dgm:spPr/>
      <dgm:t>
        <a:bodyPr/>
        <a:lstStyle/>
        <a:p>
          <a:pPr rtl="0"/>
          <a:r>
            <a:rPr lang="en-US" sz="1600" dirty="0" smtClean="0"/>
            <a:t>An unforeseeable absence occurring on a designated critical day.</a:t>
          </a:r>
          <a:endParaRPr lang="en-US" sz="1600" dirty="0"/>
        </a:p>
      </dgm:t>
    </dgm:pt>
    <dgm:pt modelId="{9DCBBD53-4B11-4066-9930-4D25D9F405CB}" type="parTrans" cxnId="{8F1F7304-3CE7-4ABF-8102-0089A7E40DA5}">
      <dgm:prSet/>
      <dgm:spPr/>
      <dgm:t>
        <a:bodyPr/>
        <a:lstStyle/>
        <a:p>
          <a:endParaRPr lang="en-US"/>
        </a:p>
      </dgm:t>
    </dgm:pt>
    <dgm:pt modelId="{34134114-6616-44F0-A90A-BBA544A57A4B}" type="sibTrans" cxnId="{8F1F7304-3CE7-4ABF-8102-0089A7E40DA5}">
      <dgm:prSet/>
      <dgm:spPr/>
      <dgm:t>
        <a:bodyPr/>
        <a:lstStyle/>
        <a:p>
          <a:endParaRPr lang="en-US"/>
        </a:p>
      </dgm:t>
    </dgm:pt>
    <dgm:pt modelId="{78CC1744-64B7-4009-8379-915E1C8BEA62}">
      <dgm:prSet custT="1"/>
      <dgm:spPr/>
      <dgm:t>
        <a:bodyPr/>
        <a:lstStyle/>
        <a:p>
          <a:pPr rtl="0"/>
          <a:r>
            <a:rPr lang="en-US" sz="1600" dirty="0" smtClean="0"/>
            <a:t>A request is made by principal/supervisor prior to the absence (before absence occurs).</a:t>
          </a:r>
          <a:endParaRPr lang="en-US" sz="1600" dirty="0"/>
        </a:p>
      </dgm:t>
    </dgm:pt>
    <dgm:pt modelId="{7CAF8E8F-7272-48CF-8F0F-681D92E46D89}" type="parTrans" cxnId="{587D3841-D6BD-4173-83E7-AE939FA378A6}">
      <dgm:prSet/>
      <dgm:spPr/>
      <dgm:t>
        <a:bodyPr/>
        <a:lstStyle/>
        <a:p>
          <a:endParaRPr lang="en-US"/>
        </a:p>
      </dgm:t>
    </dgm:pt>
    <dgm:pt modelId="{17F14760-8020-4915-B2BA-D4A110704290}" type="sibTrans" cxnId="{587D3841-D6BD-4173-83E7-AE939FA378A6}">
      <dgm:prSet/>
      <dgm:spPr/>
      <dgm:t>
        <a:bodyPr/>
        <a:lstStyle/>
        <a:p>
          <a:endParaRPr lang="en-US"/>
        </a:p>
      </dgm:t>
    </dgm:pt>
    <dgm:pt modelId="{7C7DF524-2D79-4807-BF68-E669D04CE0A6}">
      <dgm:prSet custT="1"/>
      <dgm:spPr/>
      <dgm:t>
        <a:bodyPr/>
        <a:lstStyle/>
        <a:p>
          <a:pPr rtl="0"/>
          <a:r>
            <a:rPr lang="en-US" sz="2400" dirty="0" smtClean="0"/>
            <a:t>Physician or Health Care Provider’s Certificate must</a:t>
          </a:r>
          <a:endParaRPr lang="en-US" sz="2400" dirty="0"/>
        </a:p>
      </dgm:t>
    </dgm:pt>
    <dgm:pt modelId="{0563ADA9-60C9-4A16-B318-838A937E2DE6}" type="parTrans" cxnId="{F3CA15BB-C721-4EB8-8B7F-3D5C8D24832C}">
      <dgm:prSet/>
      <dgm:spPr/>
      <dgm:t>
        <a:bodyPr/>
        <a:lstStyle/>
        <a:p>
          <a:endParaRPr lang="en-US"/>
        </a:p>
      </dgm:t>
    </dgm:pt>
    <dgm:pt modelId="{D65E8602-C79B-4616-B858-59489CDF2422}" type="sibTrans" cxnId="{F3CA15BB-C721-4EB8-8B7F-3D5C8D24832C}">
      <dgm:prSet/>
      <dgm:spPr/>
      <dgm:t>
        <a:bodyPr/>
        <a:lstStyle/>
        <a:p>
          <a:endParaRPr lang="en-US"/>
        </a:p>
      </dgm:t>
    </dgm:pt>
    <dgm:pt modelId="{96DF35C7-4BA5-4BC1-9C27-D44F4E709B28}">
      <dgm:prSet custT="1"/>
      <dgm:spPr/>
      <dgm:t>
        <a:bodyPr/>
        <a:lstStyle/>
        <a:p>
          <a:pPr rtl="0"/>
          <a:r>
            <a:rPr lang="en-US" sz="1800" baseline="0" dirty="0" smtClean="0"/>
            <a:t>Be in writing on the physician’s official letterhead,</a:t>
          </a:r>
          <a:endParaRPr lang="en-US" sz="1800" dirty="0"/>
        </a:p>
      </dgm:t>
    </dgm:pt>
    <dgm:pt modelId="{5C097BAF-6CF6-4A43-BC44-9E6324BE0868}" type="parTrans" cxnId="{12ED51F7-C5A6-4A12-85E6-1C0A46308272}">
      <dgm:prSet/>
      <dgm:spPr/>
      <dgm:t>
        <a:bodyPr/>
        <a:lstStyle/>
        <a:p>
          <a:endParaRPr lang="en-US"/>
        </a:p>
      </dgm:t>
    </dgm:pt>
    <dgm:pt modelId="{29C38F14-D696-4531-97A3-FB7E1F4F76AF}" type="sibTrans" cxnId="{12ED51F7-C5A6-4A12-85E6-1C0A46308272}">
      <dgm:prSet/>
      <dgm:spPr/>
      <dgm:t>
        <a:bodyPr/>
        <a:lstStyle/>
        <a:p>
          <a:endParaRPr lang="en-US"/>
        </a:p>
      </dgm:t>
    </dgm:pt>
    <dgm:pt modelId="{2845FCA8-17BF-46CB-A648-2A9353603E49}">
      <dgm:prSet custT="1"/>
      <dgm:spPr/>
      <dgm:t>
        <a:bodyPr/>
        <a:lstStyle/>
        <a:p>
          <a:pPr rtl="0"/>
          <a:r>
            <a:rPr lang="en-US" sz="1800" baseline="0" dirty="0" smtClean="0"/>
            <a:t>Include the nature of the illness or injury and the period of absence,</a:t>
          </a:r>
          <a:endParaRPr lang="en-US" sz="1800" dirty="0"/>
        </a:p>
      </dgm:t>
    </dgm:pt>
    <dgm:pt modelId="{C5A184A4-C75F-4764-856F-684FFD246DFB}" type="parTrans" cxnId="{1186CB55-0608-476F-A6BC-C4F8C46F1848}">
      <dgm:prSet/>
      <dgm:spPr/>
      <dgm:t>
        <a:bodyPr/>
        <a:lstStyle/>
        <a:p>
          <a:endParaRPr lang="en-US"/>
        </a:p>
      </dgm:t>
    </dgm:pt>
    <dgm:pt modelId="{94947B77-227E-4596-A322-1C4D73C90483}" type="sibTrans" cxnId="{1186CB55-0608-476F-A6BC-C4F8C46F1848}">
      <dgm:prSet/>
      <dgm:spPr/>
      <dgm:t>
        <a:bodyPr/>
        <a:lstStyle/>
        <a:p>
          <a:endParaRPr lang="en-US"/>
        </a:p>
      </dgm:t>
    </dgm:pt>
    <dgm:pt modelId="{EFECDEEF-3164-4BC2-9268-1E79C23C741D}">
      <dgm:prSet custT="1"/>
      <dgm:spPr/>
      <dgm:t>
        <a:bodyPr/>
        <a:lstStyle/>
        <a:p>
          <a:pPr rtl="0"/>
          <a:r>
            <a:rPr lang="en-US" sz="1800" baseline="0" dirty="0" smtClean="0"/>
            <a:t>Be presented the </a:t>
          </a:r>
          <a:r>
            <a:rPr lang="en-US" sz="1800" dirty="0" smtClean="0"/>
            <a:t>day</a:t>
          </a:r>
          <a:r>
            <a:rPr lang="en-US" sz="1800" baseline="0" dirty="0" smtClean="0"/>
            <a:t> the employee returns to duty following the absence, or it is considered leave without pay.</a:t>
          </a:r>
          <a:endParaRPr lang="en-US" sz="1800" dirty="0"/>
        </a:p>
      </dgm:t>
    </dgm:pt>
    <dgm:pt modelId="{CBFF9299-FA8D-4C7C-81ED-ECDC3229EABE}" type="parTrans" cxnId="{1A72EBC7-6AB4-410F-ABAA-48E3B83A8C37}">
      <dgm:prSet/>
      <dgm:spPr/>
      <dgm:t>
        <a:bodyPr/>
        <a:lstStyle/>
        <a:p>
          <a:endParaRPr lang="en-US"/>
        </a:p>
      </dgm:t>
    </dgm:pt>
    <dgm:pt modelId="{E4E61921-E48A-4740-9B13-3DD7B94B21DD}" type="sibTrans" cxnId="{1A72EBC7-6AB4-410F-ABAA-48E3B83A8C37}">
      <dgm:prSet/>
      <dgm:spPr/>
      <dgm:t>
        <a:bodyPr/>
        <a:lstStyle/>
        <a:p>
          <a:endParaRPr lang="en-US"/>
        </a:p>
      </dgm:t>
    </dgm:pt>
    <dgm:pt modelId="{937219C0-A5E4-4392-9DCA-12ACC66DB227}" type="pres">
      <dgm:prSet presAssocID="{DB1132EA-421A-400D-BD80-70629515449E}" presName="Name0" presStyleCnt="0">
        <dgm:presLayoutVars>
          <dgm:dir/>
          <dgm:animLvl val="lvl"/>
          <dgm:resizeHandles val="exact"/>
        </dgm:presLayoutVars>
      </dgm:prSet>
      <dgm:spPr/>
      <dgm:t>
        <a:bodyPr/>
        <a:lstStyle/>
        <a:p>
          <a:endParaRPr lang="en-US"/>
        </a:p>
      </dgm:t>
    </dgm:pt>
    <dgm:pt modelId="{F12A277D-0B54-4FA5-9BF2-62DE625887A8}" type="pres">
      <dgm:prSet presAssocID="{C75D72EB-6F18-4D1E-86C1-7A20C112F44A}" presName="linNode" presStyleCnt="0"/>
      <dgm:spPr/>
    </dgm:pt>
    <dgm:pt modelId="{963B86E1-EBDA-4AB3-BBFE-6D6F93CF48DB}" type="pres">
      <dgm:prSet presAssocID="{C75D72EB-6F18-4D1E-86C1-7A20C112F44A}" presName="parentText" presStyleLbl="node1" presStyleIdx="0" presStyleCnt="3" custScaleX="116611" custScaleY="138270">
        <dgm:presLayoutVars>
          <dgm:chMax val="1"/>
          <dgm:bulletEnabled val="1"/>
        </dgm:presLayoutVars>
      </dgm:prSet>
      <dgm:spPr/>
      <dgm:t>
        <a:bodyPr/>
        <a:lstStyle/>
        <a:p>
          <a:endParaRPr lang="en-US"/>
        </a:p>
      </dgm:t>
    </dgm:pt>
    <dgm:pt modelId="{EF1ED8E9-D2CC-4EDE-8C11-A6160EF88F2D}" type="pres">
      <dgm:prSet presAssocID="{C75D72EB-6F18-4D1E-86C1-7A20C112F44A}" presName="descendantText" presStyleLbl="alignAccFollowNode1" presStyleIdx="0" presStyleCnt="3" custScaleX="107713" custScaleY="171703" custLinFactNeighborX="-4097" custLinFactNeighborY="-643">
        <dgm:presLayoutVars>
          <dgm:bulletEnabled val="1"/>
        </dgm:presLayoutVars>
      </dgm:prSet>
      <dgm:spPr/>
      <dgm:t>
        <a:bodyPr/>
        <a:lstStyle/>
        <a:p>
          <a:endParaRPr lang="en-US"/>
        </a:p>
      </dgm:t>
    </dgm:pt>
    <dgm:pt modelId="{EB052791-85A3-48A3-A1F2-FAC98BFD4257}" type="pres">
      <dgm:prSet presAssocID="{862A76CA-8FEB-4A65-9AF2-33012B055ACA}" presName="sp" presStyleCnt="0"/>
      <dgm:spPr/>
    </dgm:pt>
    <dgm:pt modelId="{F9B9FBC3-336C-41B5-AE63-FB15F44BA517}" type="pres">
      <dgm:prSet presAssocID="{19345EAA-0EF3-46B5-9C36-6F3EEBB22E3B}" presName="linNode" presStyleCnt="0"/>
      <dgm:spPr/>
    </dgm:pt>
    <dgm:pt modelId="{7F621688-9ACA-4412-A505-CD2F245D6273}" type="pres">
      <dgm:prSet presAssocID="{19345EAA-0EF3-46B5-9C36-6F3EEBB22E3B}" presName="parentText" presStyleLbl="node1" presStyleIdx="1" presStyleCnt="3" custScaleY="136770">
        <dgm:presLayoutVars>
          <dgm:chMax val="1"/>
          <dgm:bulletEnabled val="1"/>
        </dgm:presLayoutVars>
      </dgm:prSet>
      <dgm:spPr/>
      <dgm:t>
        <a:bodyPr/>
        <a:lstStyle/>
        <a:p>
          <a:endParaRPr lang="en-US"/>
        </a:p>
      </dgm:t>
    </dgm:pt>
    <dgm:pt modelId="{B2AD5C0F-6F94-41B2-A473-F5D08C3407CB}" type="pres">
      <dgm:prSet presAssocID="{19345EAA-0EF3-46B5-9C36-6F3EEBB22E3B}" presName="descendantText" presStyleLbl="alignAccFollowNode1" presStyleIdx="1" presStyleCnt="3" custScaleY="164112" custLinFactNeighborX="-3320" custLinFactNeighborY="4357">
        <dgm:presLayoutVars>
          <dgm:bulletEnabled val="1"/>
        </dgm:presLayoutVars>
      </dgm:prSet>
      <dgm:spPr/>
      <dgm:t>
        <a:bodyPr/>
        <a:lstStyle/>
        <a:p>
          <a:endParaRPr lang="en-US"/>
        </a:p>
      </dgm:t>
    </dgm:pt>
    <dgm:pt modelId="{046FD234-D884-48EE-96A7-29D55A186607}" type="pres">
      <dgm:prSet presAssocID="{0904B053-FA90-46E0-9B85-6BC84E2CF29B}" presName="sp" presStyleCnt="0"/>
      <dgm:spPr/>
    </dgm:pt>
    <dgm:pt modelId="{3E32B3A3-C731-4D93-AB6B-29350DEEB720}" type="pres">
      <dgm:prSet presAssocID="{7C7DF524-2D79-4807-BF68-E669D04CE0A6}" presName="linNode" presStyleCnt="0"/>
      <dgm:spPr/>
    </dgm:pt>
    <dgm:pt modelId="{47E8DE4B-C038-42E1-BA7A-0A507A78344F}" type="pres">
      <dgm:prSet presAssocID="{7C7DF524-2D79-4807-BF68-E669D04CE0A6}" presName="parentText" presStyleLbl="node1" presStyleIdx="2" presStyleCnt="3" custScaleY="128994">
        <dgm:presLayoutVars>
          <dgm:chMax val="1"/>
          <dgm:bulletEnabled val="1"/>
        </dgm:presLayoutVars>
      </dgm:prSet>
      <dgm:spPr/>
      <dgm:t>
        <a:bodyPr/>
        <a:lstStyle/>
        <a:p>
          <a:endParaRPr lang="en-US"/>
        </a:p>
      </dgm:t>
    </dgm:pt>
    <dgm:pt modelId="{8C899BE0-0539-4093-A110-0C0EA4D3A75E}" type="pres">
      <dgm:prSet presAssocID="{7C7DF524-2D79-4807-BF68-E669D04CE0A6}" presName="descendantText" presStyleLbl="alignAccFollowNode1" presStyleIdx="2" presStyleCnt="3" custScaleY="140626" custLinFactNeighborX="-3320" custLinFactNeighborY="16">
        <dgm:presLayoutVars>
          <dgm:bulletEnabled val="1"/>
        </dgm:presLayoutVars>
      </dgm:prSet>
      <dgm:spPr/>
      <dgm:t>
        <a:bodyPr/>
        <a:lstStyle/>
        <a:p>
          <a:endParaRPr lang="en-US"/>
        </a:p>
      </dgm:t>
    </dgm:pt>
  </dgm:ptLst>
  <dgm:cxnLst>
    <dgm:cxn modelId="{296510E4-32DF-4398-B9B7-731151B0CF42}" type="presOf" srcId="{C75D72EB-6F18-4D1E-86C1-7A20C112F44A}" destId="{963B86E1-EBDA-4AB3-BBFE-6D6F93CF48DB}" srcOrd="0" destOrd="0" presId="urn:microsoft.com/office/officeart/2005/8/layout/vList5"/>
    <dgm:cxn modelId="{44D8A1F1-5DE5-44B8-93F7-338094BE5C3E}" type="presOf" srcId="{F01E5A32-6017-4660-801B-5E03CD38E288}" destId="{B2AD5C0F-6F94-41B2-A473-F5D08C3407CB}" srcOrd="0" destOrd="0" presId="urn:microsoft.com/office/officeart/2005/8/layout/vList5"/>
    <dgm:cxn modelId="{8F1F7304-3CE7-4ABF-8102-0089A7E40DA5}" srcId="{19345EAA-0EF3-46B5-9C36-6F3EEBB22E3B}" destId="{29C8AE1D-11C7-4723-9B1D-60124B34F74B}" srcOrd="2" destOrd="0" parTransId="{9DCBBD53-4B11-4066-9930-4D25D9F405CB}" sibTransId="{34134114-6616-44F0-A90A-BBA544A57A4B}"/>
    <dgm:cxn modelId="{47557FE2-229D-4AD4-B435-7D64D9FCAF5F}" srcId="{DB1132EA-421A-400D-BD80-70629515449E}" destId="{C75D72EB-6F18-4D1E-86C1-7A20C112F44A}" srcOrd="0" destOrd="0" parTransId="{DD167260-B0F4-487B-A942-41E7E5EE0584}" sibTransId="{862A76CA-8FEB-4A65-9AF2-33012B055ACA}"/>
    <dgm:cxn modelId="{0EC6437E-BC64-4562-A1EC-E46E67EB25D9}" type="presOf" srcId="{96DF35C7-4BA5-4BC1-9C27-D44F4E709B28}" destId="{8C899BE0-0539-4093-A110-0C0EA4D3A75E}" srcOrd="0" destOrd="0" presId="urn:microsoft.com/office/officeart/2005/8/layout/vList5"/>
    <dgm:cxn modelId="{317D94DA-A99F-49A1-9B46-FBBA78567F81}" type="presOf" srcId="{19345EAA-0EF3-46B5-9C36-6F3EEBB22E3B}" destId="{7F621688-9ACA-4412-A505-CD2F245D6273}" srcOrd="0" destOrd="0" presId="urn:microsoft.com/office/officeart/2005/8/layout/vList5"/>
    <dgm:cxn modelId="{1186CB55-0608-476F-A6BC-C4F8C46F1848}" srcId="{7C7DF524-2D79-4807-BF68-E669D04CE0A6}" destId="{2845FCA8-17BF-46CB-A648-2A9353603E49}" srcOrd="1" destOrd="0" parTransId="{C5A184A4-C75F-4764-856F-684FFD246DFB}" sibTransId="{94947B77-227E-4596-A322-1C4D73C90483}"/>
    <dgm:cxn modelId="{6C9A9BBF-F4F5-4CEB-9DA5-6A622446E2CB}" type="presOf" srcId="{2845FCA8-17BF-46CB-A648-2A9353603E49}" destId="{8C899BE0-0539-4093-A110-0C0EA4D3A75E}" srcOrd="0" destOrd="1" presId="urn:microsoft.com/office/officeart/2005/8/layout/vList5"/>
    <dgm:cxn modelId="{748B6161-292A-417F-887A-A1CE9DDC34DC}" srcId="{C75D72EB-6F18-4D1E-86C1-7A20C112F44A}" destId="{8E116D15-B426-415F-BA04-A7DBBC84158E}" srcOrd="1" destOrd="0" parTransId="{BC875D36-45C9-4094-9850-1B60081B446F}" sibTransId="{D136A9E5-94DC-4C60-AC47-350B37E10F94}"/>
    <dgm:cxn modelId="{063733E8-5C64-4B58-83B1-BA2DEBE6E012}" type="presOf" srcId="{7C7DF524-2D79-4807-BF68-E669D04CE0A6}" destId="{47E8DE4B-C038-42E1-BA7A-0A507A78344F}" srcOrd="0" destOrd="0" presId="urn:microsoft.com/office/officeart/2005/8/layout/vList5"/>
    <dgm:cxn modelId="{F85EFF04-75F3-415D-8025-ABBE888381F8}" type="presOf" srcId="{29C8AE1D-11C7-4723-9B1D-60124B34F74B}" destId="{B2AD5C0F-6F94-41B2-A473-F5D08C3407CB}" srcOrd="0" destOrd="2" presId="urn:microsoft.com/office/officeart/2005/8/layout/vList5"/>
    <dgm:cxn modelId="{F3CA15BB-C721-4EB8-8B7F-3D5C8D24832C}" srcId="{DB1132EA-421A-400D-BD80-70629515449E}" destId="{7C7DF524-2D79-4807-BF68-E669D04CE0A6}" srcOrd="2" destOrd="0" parTransId="{0563ADA9-60C9-4A16-B318-838A937E2DE6}" sibTransId="{D65E8602-C79B-4616-B858-59489CDF2422}"/>
    <dgm:cxn modelId="{587D3841-D6BD-4173-83E7-AE939FA378A6}" srcId="{19345EAA-0EF3-46B5-9C36-6F3EEBB22E3B}" destId="{78CC1744-64B7-4009-8379-915E1C8BEA62}" srcOrd="3" destOrd="0" parTransId="{7CAF8E8F-7272-48CF-8F0F-681D92E46D89}" sibTransId="{17F14760-8020-4915-B2BA-D4A110704290}"/>
    <dgm:cxn modelId="{DD1FE7A0-1E4C-4EAF-9111-89BB5D126A4A}" srcId="{C75D72EB-6F18-4D1E-86C1-7A20C112F44A}" destId="{15E5B3D7-137A-4815-B0D9-A936D7883706}" srcOrd="0" destOrd="0" parTransId="{C4E9D326-1503-4F78-AB8B-979694171502}" sibTransId="{DB29B32D-D548-481A-8A59-DDD46C64822F}"/>
    <dgm:cxn modelId="{BB09A13E-0FE6-4A71-B60A-034056898CF5}" type="presOf" srcId="{E970593B-AFFA-43DF-ABF1-BD09902AFEDC}" destId="{B2AD5C0F-6F94-41B2-A473-F5D08C3407CB}" srcOrd="0" destOrd="1" presId="urn:microsoft.com/office/officeart/2005/8/layout/vList5"/>
    <dgm:cxn modelId="{1A72EBC7-6AB4-410F-ABAA-48E3B83A8C37}" srcId="{7C7DF524-2D79-4807-BF68-E669D04CE0A6}" destId="{EFECDEEF-3164-4BC2-9268-1E79C23C741D}" srcOrd="2" destOrd="0" parTransId="{CBFF9299-FA8D-4C7C-81ED-ECDC3229EABE}" sibTransId="{E4E61921-E48A-4740-9B13-3DD7B94B21DD}"/>
    <dgm:cxn modelId="{1441583E-D088-4A7A-AEE4-29ACB4411CB5}" srcId="{19345EAA-0EF3-46B5-9C36-6F3EEBB22E3B}" destId="{E970593B-AFFA-43DF-ABF1-BD09902AFEDC}" srcOrd="1" destOrd="0" parTransId="{65C318F7-1DB2-4B99-B265-967AD7AE683F}" sibTransId="{CB7C2C98-642C-455E-B5E3-69E58AEC095E}"/>
    <dgm:cxn modelId="{12ED51F7-C5A6-4A12-85E6-1C0A46308272}" srcId="{7C7DF524-2D79-4807-BF68-E669D04CE0A6}" destId="{96DF35C7-4BA5-4BC1-9C27-D44F4E709B28}" srcOrd="0" destOrd="0" parTransId="{5C097BAF-6CF6-4A43-BC44-9E6324BE0868}" sibTransId="{29C38F14-D696-4531-97A3-FB7E1F4F76AF}"/>
    <dgm:cxn modelId="{8E670E8F-E85D-4DF5-BCEF-B9A08061DD72}" type="presOf" srcId="{78CC1744-64B7-4009-8379-915E1C8BEA62}" destId="{B2AD5C0F-6F94-41B2-A473-F5D08C3407CB}" srcOrd="0" destOrd="3" presId="urn:microsoft.com/office/officeart/2005/8/layout/vList5"/>
    <dgm:cxn modelId="{571D53A2-B0F2-4076-AAF6-C9C0EC7413E4}" srcId="{DB1132EA-421A-400D-BD80-70629515449E}" destId="{19345EAA-0EF3-46B5-9C36-6F3EEBB22E3B}" srcOrd="1" destOrd="0" parTransId="{764561FB-117A-4B9F-B136-DDD582575E9A}" sibTransId="{0904B053-FA90-46E0-9B85-6BC84E2CF29B}"/>
    <dgm:cxn modelId="{9FD22EEF-F934-4D63-A812-7691B8EA24DC}" type="presOf" srcId="{DB1132EA-421A-400D-BD80-70629515449E}" destId="{937219C0-A5E4-4392-9DCA-12ACC66DB227}" srcOrd="0" destOrd="0" presId="urn:microsoft.com/office/officeart/2005/8/layout/vList5"/>
    <dgm:cxn modelId="{DCF4AF51-5EC4-437E-BBC2-3B29CD371362}" srcId="{19345EAA-0EF3-46B5-9C36-6F3EEBB22E3B}" destId="{F01E5A32-6017-4660-801B-5E03CD38E288}" srcOrd="0" destOrd="0" parTransId="{83321210-09EB-4F41-814A-EE104B70BE27}" sibTransId="{4D66D2EA-8B99-48E2-A9BA-F8B556E539F8}"/>
    <dgm:cxn modelId="{4D3E1A86-059E-4239-A9E8-CE25D128D112}" type="presOf" srcId="{15E5B3D7-137A-4815-B0D9-A936D7883706}" destId="{EF1ED8E9-D2CC-4EDE-8C11-A6160EF88F2D}" srcOrd="0" destOrd="0" presId="urn:microsoft.com/office/officeart/2005/8/layout/vList5"/>
    <dgm:cxn modelId="{58797399-6E1D-48FF-9F19-FE4685F0EA18}" type="presOf" srcId="{EFECDEEF-3164-4BC2-9268-1E79C23C741D}" destId="{8C899BE0-0539-4093-A110-0C0EA4D3A75E}" srcOrd="0" destOrd="2" presId="urn:microsoft.com/office/officeart/2005/8/layout/vList5"/>
    <dgm:cxn modelId="{495DE315-DD54-4A86-82E6-3BF9122B4302}" type="presOf" srcId="{8E116D15-B426-415F-BA04-A7DBBC84158E}" destId="{EF1ED8E9-D2CC-4EDE-8C11-A6160EF88F2D}" srcOrd="0" destOrd="1" presId="urn:microsoft.com/office/officeart/2005/8/layout/vList5"/>
    <dgm:cxn modelId="{E1239FFC-40C7-4832-9204-5C97DDAE5270}" type="presParOf" srcId="{937219C0-A5E4-4392-9DCA-12ACC66DB227}" destId="{F12A277D-0B54-4FA5-9BF2-62DE625887A8}" srcOrd="0" destOrd="0" presId="urn:microsoft.com/office/officeart/2005/8/layout/vList5"/>
    <dgm:cxn modelId="{B672E69C-2D34-473B-809C-12DE65AF2289}" type="presParOf" srcId="{F12A277D-0B54-4FA5-9BF2-62DE625887A8}" destId="{963B86E1-EBDA-4AB3-BBFE-6D6F93CF48DB}" srcOrd="0" destOrd="0" presId="urn:microsoft.com/office/officeart/2005/8/layout/vList5"/>
    <dgm:cxn modelId="{4A855777-E2F2-47AB-912D-B6F024C26C73}" type="presParOf" srcId="{F12A277D-0B54-4FA5-9BF2-62DE625887A8}" destId="{EF1ED8E9-D2CC-4EDE-8C11-A6160EF88F2D}" srcOrd="1" destOrd="0" presId="urn:microsoft.com/office/officeart/2005/8/layout/vList5"/>
    <dgm:cxn modelId="{305A5625-E8D8-4167-994A-8B3A72715F4A}" type="presParOf" srcId="{937219C0-A5E4-4392-9DCA-12ACC66DB227}" destId="{EB052791-85A3-48A3-A1F2-FAC98BFD4257}" srcOrd="1" destOrd="0" presId="urn:microsoft.com/office/officeart/2005/8/layout/vList5"/>
    <dgm:cxn modelId="{84EB74AD-0C8F-4298-AC4C-212DEA6D0050}" type="presParOf" srcId="{937219C0-A5E4-4392-9DCA-12ACC66DB227}" destId="{F9B9FBC3-336C-41B5-AE63-FB15F44BA517}" srcOrd="2" destOrd="0" presId="urn:microsoft.com/office/officeart/2005/8/layout/vList5"/>
    <dgm:cxn modelId="{DAF1601B-1A88-4B0D-9CEC-8C944AF928E4}" type="presParOf" srcId="{F9B9FBC3-336C-41B5-AE63-FB15F44BA517}" destId="{7F621688-9ACA-4412-A505-CD2F245D6273}" srcOrd="0" destOrd="0" presId="urn:microsoft.com/office/officeart/2005/8/layout/vList5"/>
    <dgm:cxn modelId="{1E5D2E31-0612-42D2-8553-EADFCA5891B0}" type="presParOf" srcId="{F9B9FBC3-336C-41B5-AE63-FB15F44BA517}" destId="{B2AD5C0F-6F94-41B2-A473-F5D08C3407CB}" srcOrd="1" destOrd="0" presId="urn:microsoft.com/office/officeart/2005/8/layout/vList5"/>
    <dgm:cxn modelId="{6862BCBD-130F-4915-A20E-C6A26B693885}" type="presParOf" srcId="{937219C0-A5E4-4392-9DCA-12ACC66DB227}" destId="{046FD234-D884-48EE-96A7-29D55A186607}" srcOrd="3" destOrd="0" presId="urn:microsoft.com/office/officeart/2005/8/layout/vList5"/>
    <dgm:cxn modelId="{D4A422C6-BD4A-4258-8312-EB7040E03CA8}" type="presParOf" srcId="{937219C0-A5E4-4392-9DCA-12ACC66DB227}" destId="{3E32B3A3-C731-4D93-AB6B-29350DEEB720}" srcOrd="4" destOrd="0" presId="urn:microsoft.com/office/officeart/2005/8/layout/vList5"/>
    <dgm:cxn modelId="{95C0F98D-CD54-44C7-9CD9-6673F7BF11D1}" type="presParOf" srcId="{3E32B3A3-C731-4D93-AB6B-29350DEEB720}" destId="{47E8DE4B-C038-42E1-BA7A-0A507A78344F}" srcOrd="0" destOrd="0" presId="urn:microsoft.com/office/officeart/2005/8/layout/vList5"/>
    <dgm:cxn modelId="{1434BA3F-484A-46F3-806F-F96FD4EDA004}" type="presParOf" srcId="{3E32B3A3-C731-4D93-AB6B-29350DEEB720}" destId="{8C899BE0-0539-4093-A110-0C0EA4D3A75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6AAFCA-0E17-457E-BBB4-12188E0BCEE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1E511FC-4635-483E-8E7C-D0AD90974302}">
      <dgm:prSet custT="1"/>
      <dgm:spPr/>
      <dgm:t>
        <a:bodyPr/>
        <a:lstStyle/>
        <a:p>
          <a:pPr rtl="0"/>
          <a:r>
            <a:rPr lang="en-US" sz="1600" b="1" u="sng" dirty="0" smtClean="0"/>
            <a:t>Extended Sick Leave</a:t>
          </a:r>
          <a:r>
            <a:rPr lang="en-US" sz="1400" dirty="0" smtClean="0"/>
            <a:t/>
          </a:r>
          <a:br>
            <a:rPr lang="en-US" sz="1400" dirty="0" smtClean="0"/>
          </a:br>
          <a:r>
            <a:rPr lang="en-US" sz="1600" dirty="0" smtClean="0"/>
            <a:t>Leaves of more than five (5) consecutive days should be referred to HR Absence Management and may be approved under the Family and Medical Leave Act. </a:t>
          </a:r>
        </a:p>
        <a:p>
          <a:pPr rtl="0"/>
          <a:r>
            <a:rPr lang="en-US" sz="1100" dirty="0" smtClean="0"/>
            <a:t>See separate information available for Family &amp; Medical Leave Act (FMLA) and regulation GARH-R(3) Leaves and Absences: Family and Medical Leave Act (FMLA).</a:t>
          </a:r>
          <a:endParaRPr lang="en-US" sz="1100" dirty="0"/>
        </a:p>
      </dgm:t>
    </dgm:pt>
    <dgm:pt modelId="{D44B6214-9FF1-40A1-BAB9-DFC5F2BD07E0}" type="parTrans" cxnId="{48EAE01F-6F9B-42E3-BDB3-DF6E150E4513}">
      <dgm:prSet/>
      <dgm:spPr/>
      <dgm:t>
        <a:bodyPr/>
        <a:lstStyle/>
        <a:p>
          <a:endParaRPr lang="en-US"/>
        </a:p>
      </dgm:t>
    </dgm:pt>
    <dgm:pt modelId="{C961B783-10E1-441E-9032-F2D04F9DCB8C}" type="sibTrans" cxnId="{48EAE01F-6F9B-42E3-BDB3-DF6E150E4513}">
      <dgm:prSet/>
      <dgm:spPr/>
      <dgm:t>
        <a:bodyPr/>
        <a:lstStyle/>
        <a:p>
          <a:endParaRPr lang="en-US"/>
        </a:p>
      </dgm:t>
    </dgm:pt>
    <dgm:pt modelId="{900161EF-ECDB-4D4B-A971-800AB2DFA1DF}">
      <dgm:prSet/>
      <dgm:spPr/>
      <dgm:t>
        <a:bodyPr/>
        <a:lstStyle/>
        <a:p>
          <a:pPr rtl="0"/>
          <a:r>
            <a:rPr lang="en-US" sz="1100" dirty="0" smtClean="0"/>
            <a:t>The principal/supervisor is responsible for reporting compensated or uncompensated sick leave in accordance with procedures and time frames stipulated by the Payroll Department (Kronos).</a:t>
          </a:r>
          <a:br>
            <a:rPr lang="en-US" sz="1100" dirty="0" smtClean="0"/>
          </a:br>
          <a:r>
            <a:rPr lang="en-US" sz="1100" dirty="0" smtClean="0"/>
            <a:t> </a:t>
          </a:r>
          <a:endParaRPr lang="en-US" sz="1100" dirty="0"/>
        </a:p>
      </dgm:t>
    </dgm:pt>
    <dgm:pt modelId="{43FB68F3-2C55-4EB6-863A-72107E3CF252}" type="parTrans" cxnId="{BC604E07-C478-45B6-9C24-187C315959B8}">
      <dgm:prSet/>
      <dgm:spPr/>
      <dgm:t>
        <a:bodyPr/>
        <a:lstStyle/>
        <a:p>
          <a:endParaRPr lang="en-US"/>
        </a:p>
      </dgm:t>
    </dgm:pt>
    <dgm:pt modelId="{E350AAAC-9E28-4E40-A293-05749511AC54}" type="sibTrans" cxnId="{BC604E07-C478-45B6-9C24-187C315959B8}">
      <dgm:prSet/>
      <dgm:spPr/>
      <dgm:t>
        <a:bodyPr/>
        <a:lstStyle/>
        <a:p>
          <a:endParaRPr lang="en-US"/>
        </a:p>
      </dgm:t>
    </dgm:pt>
    <dgm:pt modelId="{7BE0E9ED-BCDB-4315-B5D7-68F0DBFFFFCE}">
      <dgm:prSet custT="1"/>
      <dgm:spPr/>
      <dgm:t>
        <a:bodyPr/>
        <a:lstStyle/>
        <a:p>
          <a:pPr rtl="0"/>
          <a:r>
            <a:rPr lang="en-US" sz="1600" b="1" u="sng" dirty="0" smtClean="0"/>
            <a:t>Unused Sick Leave</a:t>
          </a:r>
          <a:r>
            <a:rPr lang="en-US" sz="1600" dirty="0" smtClean="0"/>
            <a:t/>
          </a:r>
          <a:br>
            <a:rPr lang="en-US" sz="1600" dirty="0" smtClean="0"/>
          </a:br>
          <a:r>
            <a:rPr lang="en-US" sz="1600" dirty="0" smtClean="0"/>
            <a:t>Sick leave unused at the time of retirement may be purchased from an employee according to policy </a:t>
          </a:r>
          <a:r>
            <a:rPr lang="en-US" sz="1600" dirty="0" smtClean="0">
              <a:hlinkClick xmlns:r="http://schemas.openxmlformats.org/officeDocument/2006/relationships" r:id="rId1"/>
            </a:rPr>
            <a:t>GARD Employee Hiring and Compensation</a:t>
          </a:r>
          <a:r>
            <a:rPr lang="en-US" sz="1600" dirty="0" smtClean="0"/>
            <a:t> with the following stipulations:</a:t>
          </a:r>
          <a:br>
            <a:rPr lang="en-US" sz="1600" dirty="0" smtClean="0"/>
          </a:br>
          <a:r>
            <a:rPr lang="en-US" sz="1200" dirty="0" smtClean="0"/>
            <a:t> </a:t>
          </a:r>
          <a:endParaRPr lang="en-US" sz="1200" dirty="0"/>
        </a:p>
      </dgm:t>
    </dgm:pt>
    <dgm:pt modelId="{E61F2751-2AE4-4685-BAE5-87F6A50F7F4C}" type="parTrans" cxnId="{22DB599E-3A7B-4BD6-8C30-390D57E73AFB}">
      <dgm:prSet/>
      <dgm:spPr/>
      <dgm:t>
        <a:bodyPr/>
        <a:lstStyle/>
        <a:p>
          <a:endParaRPr lang="en-US"/>
        </a:p>
      </dgm:t>
    </dgm:pt>
    <dgm:pt modelId="{3530AE8D-91AA-430D-9A43-090B6A7C59F5}" type="sibTrans" cxnId="{22DB599E-3A7B-4BD6-8C30-390D57E73AFB}">
      <dgm:prSet/>
      <dgm:spPr/>
      <dgm:t>
        <a:bodyPr/>
        <a:lstStyle/>
        <a:p>
          <a:endParaRPr lang="en-US"/>
        </a:p>
      </dgm:t>
    </dgm:pt>
    <dgm:pt modelId="{BAE3BA58-F612-4DDF-B69E-F7CE77F9A0EB}">
      <dgm:prSet/>
      <dgm:spPr/>
      <dgm:t>
        <a:bodyPr/>
        <a:lstStyle/>
        <a:p>
          <a:pPr rtl="0"/>
          <a:r>
            <a:rPr lang="en-US" smtClean="0"/>
            <a:t>The employee must have been employed full-time for a minimum of nine months prior to the retirement.</a:t>
          </a:r>
          <a:endParaRPr lang="en-US"/>
        </a:p>
      </dgm:t>
    </dgm:pt>
    <dgm:pt modelId="{7F77E57E-31B8-4CEE-9BAC-692667EBEC80}" type="parTrans" cxnId="{7A91CB16-5EC6-4F87-ABBE-3086DE4C36C8}">
      <dgm:prSet/>
      <dgm:spPr/>
      <dgm:t>
        <a:bodyPr/>
        <a:lstStyle/>
        <a:p>
          <a:endParaRPr lang="en-US"/>
        </a:p>
      </dgm:t>
    </dgm:pt>
    <dgm:pt modelId="{8CC48F23-D6E0-44C0-890E-76244E4122BB}" type="sibTrans" cxnId="{7A91CB16-5EC6-4F87-ABBE-3086DE4C36C8}">
      <dgm:prSet/>
      <dgm:spPr/>
      <dgm:t>
        <a:bodyPr/>
        <a:lstStyle/>
        <a:p>
          <a:endParaRPr lang="en-US"/>
        </a:p>
      </dgm:t>
    </dgm:pt>
    <dgm:pt modelId="{ABFEFCAD-0FDB-4D59-9C87-9CE82BDE4D2E}">
      <dgm:prSet/>
      <dgm:spPr/>
      <dgm:t>
        <a:bodyPr/>
        <a:lstStyle/>
        <a:p>
          <a:pPr rtl="0"/>
          <a:r>
            <a:rPr lang="en-US" smtClean="0"/>
            <a:t>The employee must request payment for unused leave within one year or forfeit all monies due.</a:t>
          </a:r>
          <a:endParaRPr lang="en-US"/>
        </a:p>
      </dgm:t>
    </dgm:pt>
    <dgm:pt modelId="{11845403-DC94-4DCA-B692-BBC762B4C9C5}" type="parTrans" cxnId="{BE568348-6D02-4835-AFF3-71AD750DF190}">
      <dgm:prSet/>
      <dgm:spPr/>
      <dgm:t>
        <a:bodyPr/>
        <a:lstStyle/>
        <a:p>
          <a:endParaRPr lang="en-US"/>
        </a:p>
      </dgm:t>
    </dgm:pt>
    <dgm:pt modelId="{7B602536-EC7A-4779-94FD-D3A01FE562C1}" type="sibTrans" cxnId="{BE568348-6D02-4835-AFF3-71AD750DF190}">
      <dgm:prSet/>
      <dgm:spPr/>
      <dgm:t>
        <a:bodyPr/>
        <a:lstStyle/>
        <a:p>
          <a:endParaRPr lang="en-US"/>
        </a:p>
      </dgm:t>
    </dgm:pt>
    <dgm:pt modelId="{E3CF2548-CB52-4D23-AA64-FEDDB9CD8ED9}">
      <dgm:prSet/>
      <dgm:spPr/>
      <dgm:t>
        <a:bodyPr/>
        <a:lstStyle/>
        <a:p>
          <a:pPr rtl="0"/>
          <a:r>
            <a:rPr lang="en-US" smtClean="0"/>
            <a:t>A certificated employee who transfers sick leave from another Georgia school system pursuant to state law must work for the Atlanta Public Schools for at least one contract year to be paid for unused sick leave.</a:t>
          </a:r>
          <a:endParaRPr lang="en-US"/>
        </a:p>
      </dgm:t>
    </dgm:pt>
    <dgm:pt modelId="{1997901A-F47E-4E12-8995-0071FFBAB410}" type="parTrans" cxnId="{A53AE259-4D68-497E-8EEE-AAA6F40EFB64}">
      <dgm:prSet/>
      <dgm:spPr/>
      <dgm:t>
        <a:bodyPr/>
        <a:lstStyle/>
        <a:p>
          <a:endParaRPr lang="en-US"/>
        </a:p>
      </dgm:t>
    </dgm:pt>
    <dgm:pt modelId="{583E0A56-48D7-4B5D-994B-3BAA42124D2C}" type="sibTrans" cxnId="{A53AE259-4D68-497E-8EEE-AAA6F40EFB64}">
      <dgm:prSet/>
      <dgm:spPr/>
      <dgm:t>
        <a:bodyPr/>
        <a:lstStyle/>
        <a:p>
          <a:endParaRPr lang="en-US"/>
        </a:p>
      </dgm:t>
    </dgm:pt>
    <dgm:pt modelId="{8906EF16-C902-4D3F-AF03-087C52A5AE16}">
      <dgm:prSet/>
      <dgm:spPr/>
      <dgm:t>
        <a:bodyPr/>
        <a:lstStyle/>
        <a:p>
          <a:pPr rtl="0"/>
          <a:r>
            <a:rPr lang="en-US" sz="1100" dirty="0" smtClean="0"/>
            <a:t>Absences exceeding three (3) consecutive workdays shall be reported to the Payroll Department as unauthorized absences until a physician’s certification or approval of FMLA leave is received by the principal/supervisor.  After receipt of the required statement, absences may be retroactively recoded.</a:t>
          </a:r>
          <a:endParaRPr lang="en-US" sz="1100" dirty="0"/>
        </a:p>
      </dgm:t>
    </dgm:pt>
    <dgm:pt modelId="{E1CEE125-7EF8-49C2-8078-3C760D47B718}" type="sibTrans" cxnId="{FD319B6E-A784-4D55-AD1F-D27282FFF73B}">
      <dgm:prSet/>
      <dgm:spPr/>
      <dgm:t>
        <a:bodyPr/>
        <a:lstStyle/>
        <a:p>
          <a:endParaRPr lang="en-US"/>
        </a:p>
      </dgm:t>
    </dgm:pt>
    <dgm:pt modelId="{B5143775-FFC1-47B7-B408-487EB524B9C5}" type="parTrans" cxnId="{FD319B6E-A784-4D55-AD1F-D27282FFF73B}">
      <dgm:prSet/>
      <dgm:spPr/>
      <dgm:t>
        <a:bodyPr/>
        <a:lstStyle/>
        <a:p>
          <a:endParaRPr lang="en-US"/>
        </a:p>
      </dgm:t>
    </dgm:pt>
    <dgm:pt modelId="{C7BE1C6C-20FC-4095-9098-90F0FE8AE16D}">
      <dgm:prSet custT="1"/>
      <dgm:spPr/>
      <dgm:t>
        <a:bodyPr/>
        <a:lstStyle/>
        <a:p>
          <a:pPr rtl="0"/>
          <a:r>
            <a:rPr lang="en-US" sz="1400" dirty="0" smtClean="0"/>
            <a:t>Sick Leave Reporting Process</a:t>
          </a:r>
          <a:endParaRPr lang="en-US" sz="1400" dirty="0"/>
        </a:p>
      </dgm:t>
    </dgm:pt>
    <dgm:pt modelId="{56318158-2C70-4545-B45E-9775A1DE2056}" type="sibTrans" cxnId="{D16AA536-5966-487D-85DC-48EDFA05C9F8}">
      <dgm:prSet/>
      <dgm:spPr/>
      <dgm:t>
        <a:bodyPr/>
        <a:lstStyle/>
        <a:p>
          <a:endParaRPr lang="en-US"/>
        </a:p>
      </dgm:t>
    </dgm:pt>
    <dgm:pt modelId="{67C150DE-47E3-4FD2-B838-010B2BEC997E}" type="parTrans" cxnId="{D16AA536-5966-487D-85DC-48EDFA05C9F8}">
      <dgm:prSet/>
      <dgm:spPr/>
      <dgm:t>
        <a:bodyPr/>
        <a:lstStyle/>
        <a:p>
          <a:endParaRPr lang="en-US"/>
        </a:p>
      </dgm:t>
    </dgm:pt>
    <dgm:pt modelId="{CCE7182A-7CDD-41DB-AB3F-08A1F8959109}" type="pres">
      <dgm:prSet presAssocID="{7B6AAFCA-0E17-457E-BBB4-12188E0BCEE4}" presName="Name0" presStyleCnt="0">
        <dgm:presLayoutVars>
          <dgm:dir/>
          <dgm:animLvl val="lvl"/>
          <dgm:resizeHandles val="exact"/>
        </dgm:presLayoutVars>
      </dgm:prSet>
      <dgm:spPr/>
      <dgm:t>
        <a:bodyPr/>
        <a:lstStyle/>
        <a:p>
          <a:endParaRPr lang="en-US"/>
        </a:p>
      </dgm:t>
    </dgm:pt>
    <dgm:pt modelId="{64FDC7DA-CB74-4EC4-8217-C40526D74EB0}" type="pres">
      <dgm:prSet presAssocID="{E1E511FC-4635-483E-8E7C-D0AD90974302}" presName="linNode" presStyleCnt="0"/>
      <dgm:spPr/>
    </dgm:pt>
    <dgm:pt modelId="{E4E6A5BA-6D51-4E61-B9F5-954F352B52AF}" type="pres">
      <dgm:prSet presAssocID="{E1E511FC-4635-483E-8E7C-D0AD90974302}" presName="parentText" presStyleLbl="node1" presStyleIdx="0" presStyleCnt="2">
        <dgm:presLayoutVars>
          <dgm:chMax val="1"/>
          <dgm:bulletEnabled val="1"/>
        </dgm:presLayoutVars>
      </dgm:prSet>
      <dgm:spPr/>
      <dgm:t>
        <a:bodyPr/>
        <a:lstStyle/>
        <a:p>
          <a:endParaRPr lang="en-US"/>
        </a:p>
      </dgm:t>
    </dgm:pt>
    <dgm:pt modelId="{D2302DE8-54DC-4E6B-A414-3AF6ECDF4B0A}" type="pres">
      <dgm:prSet presAssocID="{E1E511FC-4635-483E-8E7C-D0AD90974302}" presName="descendantText" presStyleLbl="alignAccFollowNode1" presStyleIdx="0" presStyleCnt="2">
        <dgm:presLayoutVars>
          <dgm:bulletEnabled val="1"/>
        </dgm:presLayoutVars>
      </dgm:prSet>
      <dgm:spPr/>
      <dgm:t>
        <a:bodyPr/>
        <a:lstStyle/>
        <a:p>
          <a:endParaRPr lang="en-US"/>
        </a:p>
      </dgm:t>
    </dgm:pt>
    <dgm:pt modelId="{5C77B2B8-6EAC-4F17-BFFE-566FEA229DA1}" type="pres">
      <dgm:prSet presAssocID="{C961B783-10E1-441E-9032-F2D04F9DCB8C}" presName="sp" presStyleCnt="0"/>
      <dgm:spPr/>
    </dgm:pt>
    <dgm:pt modelId="{C010DFC1-C03D-4B68-9241-7B34145D38E6}" type="pres">
      <dgm:prSet presAssocID="{7BE0E9ED-BCDB-4315-B5D7-68F0DBFFFFCE}" presName="linNode" presStyleCnt="0"/>
      <dgm:spPr/>
    </dgm:pt>
    <dgm:pt modelId="{98A162BF-403E-47DD-A1F0-02B98F0E27AD}" type="pres">
      <dgm:prSet presAssocID="{7BE0E9ED-BCDB-4315-B5D7-68F0DBFFFFCE}" presName="parentText" presStyleLbl="node1" presStyleIdx="1" presStyleCnt="2">
        <dgm:presLayoutVars>
          <dgm:chMax val="1"/>
          <dgm:bulletEnabled val="1"/>
        </dgm:presLayoutVars>
      </dgm:prSet>
      <dgm:spPr/>
      <dgm:t>
        <a:bodyPr/>
        <a:lstStyle/>
        <a:p>
          <a:endParaRPr lang="en-US"/>
        </a:p>
      </dgm:t>
    </dgm:pt>
    <dgm:pt modelId="{150BACBD-F3D3-45BE-B95D-4B82ED3CBE5C}" type="pres">
      <dgm:prSet presAssocID="{7BE0E9ED-BCDB-4315-B5D7-68F0DBFFFFCE}" presName="descendantText" presStyleLbl="alignAccFollowNode1" presStyleIdx="1" presStyleCnt="2">
        <dgm:presLayoutVars>
          <dgm:bulletEnabled val="1"/>
        </dgm:presLayoutVars>
      </dgm:prSet>
      <dgm:spPr/>
      <dgm:t>
        <a:bodyPr/>
        <a:lstStyle/>
        <a:p>
          <a:endParaRPr lang="en-US"/>
        </a:p>
      </dgm:t>
    </dgm:pt>
  </dgm:ptLst>
  <dgm:cxnLst>
    <dgm:cxn modelId="{27926ED3-F3C9-4FE1-A004-52F6CCA83D65}" type="presOf" srcId="{7BE0E9ED-BCDB-4315-B5D7-68F0DBFFFFCE}" destId="{98A162BF-403E-47DD-A1F0-02B98F0E27AD}" srcOrd="0" destOrd="0" presId="urn:microsoft.com/office/officeart/2005/8/layout/vList5"/>
    <dgm:cxn modelId="{B8703F82-B7A3-4B64-B466-01A1F7ED21DA}" type="presOf" srcId="{BAE3BA58-F612-4DDF-B69E-F7CE77F9A0EB}" destId="{150BACBD-F3D3-45BE-B95D-4B82ED3CBE5C}" srcOrd="0" destOrd="0" presId="urn:microsoft.com/office/officeart/2005/8/layout/vList5"/>
    <dgm:cxn modelId="{BE568348-6D02-4835-AFF3-71AD750DF190}" srcId="{7BE0E9ED-BCDB-4315-B5D7-68F0DBFFFFCE}" destId="{ABFEFCAD-0FDB-4D59-9C87-9CE82BDE4D2E}" srcOrd="1" destOrd="0" parTransId="{11845403-DC94-4DCA-B692-BBC762B4C9C5}" sibTransId="{7B602536-EC7A-4779-94FD-D3A01FE562C1}"/>
    <dgm:cxn modelId="{5450ADF8-B052-4EB7-84EA-7E31EB469498}" type="presOf" srcId="{8906EF16-C902-4D3F-AF03-087C52A5AE16}" destId="{D2302DE8-54DC-4E6B-A414-3AF6ECDF4B0A}" srcOrd="0" destOrd="2" presId="urn:microsoft.com/office/officeart/2005/8/layout/vList5"/>
    <dgm:cxn modelId="{F3991BE7-B749-445E-A8F3-1B2C8EA0FAA2}" type="presOf" srcId="{E1E511FC-4635-483E-8E7C-D0AD90974302}" destId="{E4E6A5BA-6D51-4E61-B9F5-954F352B52AF}" srcOrd="0" destOrd="0" presId="urn:microsoft.com/office/officeart/2005/8/layout/vList5"/>
    <dgm:cxn modelId="{D16AA536-5966-487D-85DC-48EDFA05C9F8}" srcId="{E1E511FC-4635-483E-8E7C-D0AD90974302}" destId="{C7BE1C6C-20FC-4095-9098-90F0FE8AE16D}" srcOrd="0" destOrd="0" parTransId="{67C150DE-47E3-4FD2-B838-010B2BEC997E}" sibTransId="{56318158-2C70-4545-B45E-9775A1DE2056}"/>
    <dgm:cxn modelId="{884ACA0C-D191-4B31-8161-D802EB7FA871}" type="presOf" srcId="{900161EF-ECDB-4D4B-A971-800AB2DFA1DF}" destId="{D2302DE8-54DC-4E6B-A414-3AF6ECDF4B0A}" srcOrd="0" destOrd="1" presId="urn:microsoft.com/office/officeart/2005/8/layout/vList5"/>
    <dgm:cxn modelId="{A53AE259-4D68-497E-8EEE-AAA6F40EFB64}" srcId="{7BE0E9ED-BCDB-4315-B5D7-68F0DBFFFFCE}" destId="{E3CF2548-CB52-4D23-AA64-FEDDB9CD8ED9}" srcOrd="2" destOrd="0" parTransId="{1997901A-F47E-4E12-8995-0071FFBAB410}" sibTransId="{583E0A56-48D7-4B5D-994B-3BAA42124D2C}"/>
    <dgm:cxn modelId="{7DFF1379-57D0-4980-B88F-B80793B61431}" type="presOf" srcId="{E3CF2548-CB52-4D23-AA64-FEDDB9CD8ED9}" destId="{150BACBD-F3D3-45BE-B95D-4B82ED3CBE5C}" srcOrd="0" destOrd="2" presId="urn:microsoft.com/office/officeart/2005/8/layout/vList5"/>
    <dgm:cxn modelId="{7A91CB16-5EC6-4F87-ABBE-3086DE4C36C8}" srcId="{7BE0E9ED-BCDB-4315-B5D7-68F0DBFFFFCE}" destId="{BAE3BA58-F612-4DDF-B69E-F7CE77F9A0EB}" srcOrd="0" destOrd="0" parTransId="{7F77E57E-31B8-4CEE-9BAC-692667EBEC80}" sibTransId="{8CC48F23-D6E0-44C0-890E-76244E4122BB}"/>
    <dgm:cxn modelId="{FD319B6E-A784-4D55-AD1F-D27282FFF73B}" srcId="{C7BE1C6C-20FC-4095-9098-90F0FE8AE16D}" destId="{8906EF16-C902-4D3F-AF03-087C52A5AE16}" srcOrd="1" destOrd="0" parTransId="{B5143775-FFC1-47B7-B408-487EB524B9C5}" sibTransId="{E1CEE125-7EF8-49C2-8078-3C760D47B718}"/>
    <dgm:cxn modelId="{BC604E07-C478-45B6-9C24-187C315959B8}" srcId="{C7BE1C6C-20FC-4095-9098-90F0FE8AE16D}" destId="{900161EF-ECDB-4D4B-A971-800AB2DFA1DF}" srcOrd="0" destOrd="0" parTransId="{43FB68F3-2C55-4EB6-863A-72107E3CF252}" sibTransId="{E350AAAC-9E28-4E40-A293-05749511AC54}"/>
    <dgm:cxn modelId="{5FA72CF7-7D00-433B-87C1-38B509E77E7C}" type="presOf" srcId="{7B6AAFCA-0E17-457E-BBB4-12188E0BCEE4}" destId="{CCE7182A-7CDD-41DB-AB3F-08A1F8959109}" srcOrd="0" destOrd="0" presId="urn:microsoft.com/office/officeart/2005/8/layout/vList5"/>
    <dgm:cxn modelId="{48EAE01F-6F9B-42E3-BDB3-DF6E150E4513}" srcId="{7B6AAFCA-0E17-457E-BBB4-12188E0BCEE4}" destId="{E1E511FC-4635-483E-8E7C-D0AD90974302}" srcOrd="0" destOrd="0" parTransId="{D44B6214-9FF1-40A1-BAB9-DFC5F2BD07E0}" sibTransId="{C961B783-10E1-441E-9032-F2D04F9DCB8C}"/>
    <dgm:cxn modelId="{D977139E-73E0-4014-805B-1200AF068FCC}" type="presOf" srcId="{ABFEFCAD-0FDB-4D59-9C87-9CE82BDE4D2E}" destId="{150BACBD-F3D3-45BE-B95D-4B82ED3CBE5C}" srcOrd="0" destOrd="1" presId="urn:microsoft.com/office/officeart/2005/8/layout/vList5"/>
    <dgm:cxn modelId="{22DB599E-3A7B-4BD6-8C30-390D57E73AFB}" srcId="{7B6AAFCA-0E17-457E-BBB4-12188E0BCEE4}" destId="{7BE0E9ED-BCDB-4315-B5D7-68F0DBFFFFCE}" srcOrd="1" destOrd="0" parTransId="{E61F2751-2AE4-4685-BAE5-87F6A50F7F4C}" sibTransId="{3530AE8D-91AA-430D-9A43-090B6A7C59F5}"/>
    <dgm:cxn modelId="{D697C962-768A-4227-9861-F306AD914409}" type="presOf" srcId="{C7BE1C6C-20FC-4095-9098-90F0FE8AE16D}" destId="{D2302DE8-54DC-4E6B-A414-3AF6ECDF4B0A}" srcOrd="0" destOrd="0" presId="urn:microsoft.com/office/officeart/2005/8/layout/vList5"/>
    <dgm:cxn modelId="{4BE0D096-09C1-4D7E-997A-6A267DBC2555}" type="presParOf" srcId="{CCE7182A-7CDD-41DB-AB3F-08A1F8959109}" destId="{64FDC7DA-CB74-4EC4-8217-C40526D74EB0}" srcOrd="0" destOrd="0" presId="urn:microsoft.com/office/officeart/2005/8/layout/vList5"/>
    <dgm:cxn modelId="{F8E96575-14BE-4D0E-A178-A48416200B2A}" type="presParOf" srcId="{64FDC7DA-CB74-4EC4-8217-C40526D74EB0}" destId="{E4E6A5BA-6D51-4E61-B9F5-954F352B52AF}" srcOrd="0" destOrd="0" presId="urn:microsoft.com/office/officeart/2005/8/layout/vList5"/>
    <dgm:cxn modelId="{B1661232-1E6E-46FE-826E-9AB4D011DFBF}" type="presParOf" srcId="{64FDC7DA-CB74-4EC4-8217-C40526D74EB0}" destId="{D2302DE8-54DC-4E6B-A414-3AF6ECDF4B0A}" srcOrd="1" destOrd="0" presId="urn:microsoft.com/office/officeart/2005/8/layout/vList5"/>
    <dgm:cxn modelId="{785C4963-E04E-43BC-99A5-F576F6D180A0}" type="presParOf" srcId="{CCE7182A-7CDD-41DB-AB3F-08A1F8959109}" destId="{5C77B2B8-6EAC-4F17-BFFE-566FEA229DA1}" srcOrd="1" destOrd="0" presId="urn:microsoft.com/office/officeart/2005/8/layout/vList5"/>
    <dgm:cxn modelId="{9512B800-380F-48C2-8A25-5CFE812D8AE3}" type="presParOf" srcId="{CCE7182A-7CDD-41DB-AB3F-08A1F8959109}" destId="{C010DFC1-C03D-4B68-9241-7B34145D38E6}" srcOrd="2" destOrd="0" presId="urn:microsoft.com/office/officeart/2005/8/layout/vList5"/>
    <dgm:cxn modelId="{CE06196A-AF02-44B0-9A27-630408E4DB4B}" type="presParOf" srcId="{C010DFC1-C03D-4B68-9241-7B34145D38E6}" destId="{98A162BF-403E-47DD-A1F0-02B98F0E27AD}" srcOrd="0" destOrd="0" presId="urn:microsoft.com/office/officeart/2005/8/layout/vList5"/>
    <dgm:cxn modelId="{07239178-18D5-487E-8E32-D061EAF14CDB}" type="presParOf" srcId="{C010DFC1-C03D-4B68-9241-7B34145D38E6}" destId="{150BACBD-F3D3-45BE-B95D-4B82ED3CBE5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97AE5B-EF8D-41EF-95C7-63B9A11B304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19AA867-8229-4977-91FF-849C7494EA9D}">
      <dgm:prSet custT="1"/>
      <dgm:spPr/>
      <dgm:t>
        <a:bodyPr/>
        <a:lstStyle/>
        <a:p>
          <a:pPr rtl="0"/>
          <a:r>
            <a:rPr lang="en-US" sz="1400" dirty="0" smtClean="0"/>
            <a:t>An employee on unpaid status or leave does not accrue sick leave or annual leave, if applicable.</a:t>
          </a:r>
          <a:br>
            <a:rPr lang="en-US" sz="1400" dirty="0" smtClean="0"/>
          </a:br>
          <a:r>
            <a:rPr lang="en-US" sz="900" dirty="0" smtClean="0"/>
            <a:t> </a:t>
          </a:r>
          <a:endParaRPr lang="en-US" sz="900" dirty="0"/>
        </a:p>
      </dgm:t>
    </dgm:pt>
    <dgm:pt modelId="{F55909E1-4717-4D85-8858-CA8CA9E3B113}" type="parTrans" cxnId="{6E12CC30-F991-4459-8E48-4EE405917062}">
      <dgm:prSet/>
      <dgm:spPr/>
      <dgm:t>
        <a:bodyPr/>
        <a:lstStyle/>
        <a:p>
          <a:endParaRPr lang="en-US"/>
        </a:p>
      </dgm:t>
    </dgm:pt>
    <dgm:pt modelId="{4DAA2917-1C62-4549-AE5C-657319E16E73}" type="sibTrans" cxnId="{6E12CC30-F991-4459-8E48-4EE405917062}">
      <dgm:prSet/>
      <dgm:spPr/>
      <dgm:t>
        <a:bodyPr/>
        <a:lstStyle/>
        <a:p>
          <a:endParaRPr lang="en-US"/>
        </a:p>
      </dgm:t>
    </dgm:pt>
    <dgm:pt modelId="{B794AE00-8176-4C96-87E2-4E2E1D8934C8}">
      <dgm:prSet custT="1"/>
      <dgm:spPr/>
      <dgm:t>
        <a:bodyPr/>
        <a:lstStyle/>
        <a:p>
          <a:pPr rtl="0"/>
          <a:r>
            <a:rPr lang="en-US" sz="1400" dirty="0" smtClean="0"/>
            <a:t>Uncompensated sick leave shall not be counted as days within a probationary period or as experience in placement on the salary schedule for seniority purposes, unless leave was due to on-the-job injury.</a:t>
          </a:r>
          <a:endParaRPr lang="en-US" sz="1400" dirty="0"/>
        </a:p>
      </dgm:t>
    </dgm:pt>
    <dgm:pt modelId="{ADF980C8-4DD9-420C-9F01-CA4E96DF700E}" type="parTrans" cxnId="{3D16263C-24C7-4562-B23D-31DEFFC06341}">
      <dgm:prSet/>
      <dgm:spPr/>
      <dgm:t>
        <a:bodyPr/>
        <a:lstStyle/>
        <a:p>
          <a:endParaRPr lang="en-US"/>
        </a:p>
      </dgm:t>
    </dgm:pt>
    <dgm:pt modelId="{3DB18CEB-B8DD-425C-ACE5-2633863C78F8}" type="sibTrans" cxnId="{3D16263C-24C7-4562-B23D-31DEFFC06341}">
      <dgm:prSet/>
      <dgm:spPr/>
      <dgm:t>
        <a:bodyPr/>
        <a:lstStyle/>
        <a:p>
          <a:endParaRPr lang="en-US"/>
        </a:p>
      </dgm:t>
    </dgm:pt>
    <dgm:pt modelId="{F66113D3-9D38-4563-A8B2-207C3F8F14AB}">
      <dgm:prSet custT="1"/>
      <dgm:spPr/>
      <dgm:t>
        <a:bodyPr/>
        <a:lstStyle/>
        <a:p>
          <a:pPr rtl="0"/>
          <a:r>
            <a:rPr lang="en-US" sz="1400" dirty="0" smtClean="0"/>
            <a:t>An employee on sick leave may not report to a 2</a:t>
          </a:r>
          <a:r>
            <a:rPr lang="en-US" sz="1400" baseline="30000" dirty="0" smtClean="0"/>
            <a:t>nd</a:t>
          </a:r>
          <a:r>
            <a:rPr lang="en-US" sz="1400" dirty="0" smtClean="0"/>
            <a:t> assignment with APS.  Violation of this provision is grounds for disciplinary action up to and including termination of employment.</a:t>
          </a:r>
          <a:endParaRPr lang="en-US" sz="1400" dirty="0"/>
        </a:p>
      </dgm:t>
    </dgm:pt>
    <dgm:pt modelId="{40D7DD6F-67AB-400F-B1E5-44DC155E9072}" type="parTrans" cxnId="{42CE7DC0-DDDE-454D-937D-33B74437CA3D}">
      <dgm:prSet/>
      <dgm:spPr/>
      <dgm:t>
        <a:bodyPr/>
        <a:lstStyle/>
        <a:p>
          <a:endParaRPr lang="en-US"/>
        </a:p>
      </dgm:t>
    </dgm:pt>
    <dgm:pt modelId="{4F8F0137-FB45-4CD4-B22A-AF829BF21FA5}" type="sibTrans" cxnId="{42CE7DC0-DDDE-454D-937D-33B74437CA3D}">
      <dgm:prSet/>
      <dgm:spPr/>
      <dgm:t>
        <a:bodyPr/>
        <a:lstStyle/>
        <a:p>
          <a:endParaRPr lang="en-US"/>
        </a:p>
      </dgm:t>
    </dgm:pt>
    <dgm:pt modelId="{8F1A7589-66EA-496C-B0AE-A71C23889129}">
      <dgm:prSet custT="1"/>
      <dgm:spPr/>
      <dgm:t>
        <a:bodyPr/>
        <a:lstStyle/>
        <a:p>
          <a:pPr rtl="0"/>
          <a:r>
            <a:rPr lang="en-US" sz="1400" dirty="0" smtClean="0"/>
            <a:t>Certificated employees who transfers to the APS from another public school system in GA may transfer up to 45 days of sick leave earned after July 1, 1978. State statute requires that the transfer of leave must take place within one year of separation from the previous position.  It is the employee's responsibility to request this transfer from the former system.</a:t>
          </a:r>
          <a:endParaRPr lang="en-US" sz="1400" dirty="0"/>
        </a:p>
      </dgm:t>
    </dgm:pt>
    <dgm:pt modelId="{9D2CDAC7-6250-4B63-84A3-33F7A8F3F153}" type="parTrans" cxnId="{9C39CAA0-F841-4CCB-846A-F73292D3AF67}">
      <dgm:prSet/>
      <dgm:spPr/>
      <dgm:t>
        <a:bodyPr/>
        <a:lstStyle/>
        <a:p>
          <a:endParaRPr lang="en-US"/>
        </a:p>
      </dgm:t>
    </dgm:pt>
    <dgm:pt modelId="{F057E316-EA33-484F-9E66-7320657F41BE}" type="sibTrans" cxnId="{9C39CAA0-F841-4CCB-846A-F73292D3AF67}">
      <dgm:prSet/>
      <dgm:spPr/>
      <dgm:t>
        <a:bodyPr/>
        <a:lstStyle/>
        <a:p>
          <a:endParaRPr lang="en-US"/>
        </a:p>
      </dgm:t>
    </dgm:pt>
    <dgm:pt modelId="{D539DD0A-D3EF-4015-AF9F-789F3D9BCF65}">
      <dgm:prSet custT="1"/>
      <dgm:spPr/>
      <dgm:t>
        <a:bodyPr/>
        <a:lstStyle/>
        <a:p>
          <a:pPr rtl="0"/>
          <a:r>
            <a:rPr lang="en-US" sz="1400" dirty="0" smtClean="0"/>
            <a:t>An individual who is re-employed by the district is entitled to the reinstatement of unused sick leave that was not transferred to another system or otherwise purchased from the employee.</a:t>
          </a:r>
          <a:endParaRPr lang="en-US" sz="1400" dirty="0"/>
        </a:p>
      </dgm:t>
    </dgm:pt>
    <dgm:pt modelId="{3EE33B5C-FDF4-45D7-B416-0D3EBB5FFAC9}" type="parTrans" cxnId="{E1192127-3AB1-42B3-BE4D-81CF69E22042}">
      <dgm:prSet/>
      <dgm:spPr/>
      <dgm:t>
        <a:bodyPr/>
        <a:lstStyle/>
        <a:p>
          <a:endParaRPr lang="en-US"/>
        </a:p>
      </dgm:t>
    </dgm:pt>
    <dgm:pt modelId="{025B5494-0E08-46FC-AE39-F7257FCAEEE9}" type="sibTrans" cxnId="{E1192127-3AB1-42B3-BE4D-81CF69E22042}">
      <dgm:prSet/>
      <dgm:spPr/>
      <dgm:t>
        <a:bodyPr/>
        <a:lstStyle/>
        <a:p>
          <a:endParaRPr lang="en-US"/>
        </a:p>
      </dgm:t>
    </dgm:pt>
    <dgm:pt modelId="{10B90627-EEC6-4E3B-ADA8-E2AA1846B5B6}">
      <dgm:prSet custT="1"/>
      <dgm:spPr/>
      <dgm:t>
        <a:bodyPr/>
        <a:lstStyle/>
        <a:p>
          <a:pPr rtl="0"/>
          <a:r>
            <a:rPr lang="en-US" sz="1400" dirty="0" smtClean="0"/>
            <a:t>An employee who believes his/her leave balances contain an error must submit a written request for review to the Payroll Office within one calendar year of the pay period(s) in question. Employees who separated from the district prior to July 1, 2012 may request a review of prior leave balances only if the employee is able to provide evidence of the error in support of the written request. The Director of Disbursements or his/her designee shall issue all final determinations regarding corrections.</a:t>
          </a:r>
          <a:endParaRPr lang="en-US" sz="1400" dirty="0"/>
        </a:p>
      </dgm:t>
    </dgm:pt>
    <dgm:pt modelId="{041F41E6-D9C1-4033-8096-5A0424735FD6}" type="parTrans" cxnId="{27E9384A-7DC4-4AFF-B897-F4061F261A9A}">
      <dgm:prSet/>
      <dgm:spPr/>
      <dgm:t>
        <a:bodyPr/>
        <a:lstStyle/>
        <a:p>
          <a:endParaRPr lang="en-US"/>
        </a:p>
      </dgm:t>
    </dgm:pt>
    <dgm:pt modelId="{600AF55A-A5A1-453F-BC02-80A41C36A266}" type="sibTrans" cxnId="{27E9384A-7DC4-4AFF-B897-F4061F261A9A}">
      <dgm:prSet/>
      <dgm:spPr/>
      <dgm:t>
        <a:bodyPr/>
        <a:lstStyle/>
        <a:p>
          <a:endParaRPr lang="en-US"/>
        </a:p>
      </dgm:t>
    </dgm:pt>
    <dgm:pt modelId="{4522237A-5A00-4639-AC06-1C52539349D0}" type="pres">
      <dgm:prSet presAssocID="{4097AE5B-EF8D-41EF-95C7-63B9A11B304B}" presName="Name0" presStyleCnt="0">
        <dgm:presLayoutVars>
          <dgm:chMax val="7"/>
          <dgm:chPref val="7"/>
          <dgm:dir/>
        </dgm:presLayoutVars>
      </dgm:prSet>
      <dgm:spPr/>
      <dgm:t>
        <a:bodyPr/>
        <a:lstStyle/>
        <a:p>
          <a:endParaRPr lang="en-US"/>
        </a:p>
      </dgm:t>
    </dgm:pt>
    <dgm:pt modelId="{C293EC87-DC6E-44FF-8E89-5B3E291F45D1}" type="pres">
      <dgm:prSet presAssocID="{4097AE5B-EF8D-41EF-95C7-63B9A11B304B}" presName="Name1" presStyleCnt="0"/>
      <dgm:spPr/>
    </dgm:pt>
    <dgm:pt modelId="{96D60D0B-90BA-4961-A137-8C903352CC44}" type="pres">
      <dgm:prSet presAssocID="{4097AE5B-EF8D-41EF-95C7-63B9A11B304B}" presName="cycle" presStyleCnt="0"/>
      <dgm:spPr/>
    </dgm:pt>
    <dgm:pt modelId="{C23B0286-73E1-42AF-B272-AED42BC2D707}" type="pres">
      <dgm:prSet presAssocID="{4097AE5B-EF8D-41EF-95C7-63B9A11B304B}" presName="srcNode" presStyleLbl="node1" presStyleIdx="0" presStyleCnt="6"/>
      <dgm:spPr/>
    </dgm:pt>
    <dgm:pt modelId="{500F47D5-2DC4-4DE6-AA45-ACBC0ADF15BA}" type="pres">
      <dgm:prSet presAssocID="{4097AE5B-EF8D-41EF-95C7-63B9A11B304B}" presName="conn" presStyleLbl="parChTrans1D2" presStyleIdx="0" presStyleCnt="1"/>
      <dgm:spPr/>
      <dgm:t>
        <a:bodyPr/>
        <a:lstStyle/>
        <a:p>
          <a:endParaRPr lang="en-US"/>
        </a:p>
      </dgm:t>
    </dgm:pt>
    <dgm:pt modelId="{18D51DEF-D8C4-46D3-8160-3683465A61AB}" type="pres">
      <dgm:prSet presAssocID="{4097AE5B-EF8D-41EF-95C7-63B9A11B304B}" presName="extraNode" presStyleLbl="node1" presStyleIdx="0" presStyleCnt="6"/>
      <dgm:spPr/>
    </dgm:pt>
    <dgm:pt modelId="{34471B28-9CF0-407D-8263-7FD99C1596E3}" type="pres">
      <dgm:prSet presAssocID="{4097AE5B-EF8D-41EF-95C7-63B9A11B304B}" presName="dstNode" presStyleLbl="node1" presStyleIdx="0" presStyleCnt="6"/>
      <dgm:spPr/>
    </dgm:pt>
    <dgm:pt modelId="{FD259931-8C2D-4001-B303-247F917A8219}" type="pres">
      <dgm:prSet presAssocID="{B19AA867-8229-4977-91FF-849C7494EA9D}" presName="text_1" presStyleLbl="node1" presStyleIdx="0" presStyleCnt="6" custScaleX="98038" custLinFactNeighborX="1585" custLinFactNeighborY="-16398">
        <dgm:presLayoutVars>
          <dgm:bulletEnabled val="1"/>
        </dgm:presLayoutVars>
      </dgm:prSet>
      <dgm:spPr/>
      <dgm:t>
        <a:bodyPr/>
        <a:lstStyle/>
        <a:p>
          <a:endParaRPr lang="en-US"/>
        </a:p>
      </dgm:t>
    </dgm:pt>
    <dgm:pt modelId="{B429B77F-EC87-4F69-A601-041C9B6C3395}" type="pres">
      <dgm:prSet presAssocID="{B19AA867-8229-4977-91FF-849C7494EA9D}" presName="accent_1" presStyleCnt="0"/>
      <dgm:spPr/>
    </dgm:pt>
    <dgm:pt modelId="{9FE86A59-C038-422B-9295-2C621EC5FF1D}" type="pres">
      <dgm:prSet presAssocID="{B19AA867-8229-4977-91FF-849C7494EA9D}" presName="accentRepeatNode" presStyleLbl="solidFgAcc1" presStyleIdx="0" presStyleCnt="6" custLinFactNeighborX="11931" custLinFactNeighborY="-19881"/>
      <dgm:spPr/>
    </dgm:pt>
    <dgm:pt modelId="{28D73581-17D1-4C1B-A2BF-DF10675BF148}" type="pres">
      <dgm:prSet presAssocID="{B794AE00-8176-4C96-87E2-4E2E1D8934C8}" presName="text_2" presStyleLbl="node1" presStyleIdx="1" presStyleCnt="6" custScaleX="100320" custScaleY="108214" custLinFactNeighborX="-781" custLinFactNeighborY="-40009">
        <dgm:presLayoutVars>
          <dgm:bulletEnabled val="1"/>
        </dgm:presLayoutVars>
      </dgm:prSet>
      <dgm:spPr/>
      <dgm:t>
        <a:bodyPr/>
        <a:lstStyle/>
        <a:p>
          <a:endParaRPr lang="en-US"/>
        </a:p>
      </dgm:t>
    </dgm:pt>
    <dgm:pt modelId="{79719A6D-6349-4D1A-92A2-A873BFF5A193}" type="pres">
      <dgm:prSet presAssocID="{B794AE00-8176-4C96-87E2-4E2E1D8934C8}" presName="accent_2" presStyleCnt="0"/>
      <dgm:spPr/>
    </dgm:pt>
    <dgm:pt modelId="{D6BFAA44-5794-469D-936C-89C61D7788E5}" type="pres">
      <dgm:prSet presAssocID="{B794AE00-8176-4C96-87E2-4E2E1D8934C8}" presName="accentRepeatNode" presStyleLbl="solidFgAcc1" presStyleIdx="1" presStyleCnt="6" custLinFactNeighborX="-10915" custLinFactNeighborY="-33956"/>
      <dgm:spPr/>
      <dgm:t>
        <a:bodyPr/>
        <a:lstStyle/>
        <a:p>
          <a:endParaRPr lang="en-US"/>
        </a:p>
      </dgm:t>
    </dgm:pt>
    <dgm:pt modelId="{2A314465-21E1-475C-92D7-ACA366C285B5}" type="pres">
      <dgm:prSet presAssocID="{F66113D3-9D38-4563-A8B2-207C3F8F14AB}" presName="text_3" presStyleLbl="node1" presStyleIdx="2" presStyleCnt="6" custScaleX="98726" custLinFactNeighborX="11" custLinFactNeighborY="-57946">
        <dgm:presLayoutVars>
          <dgm:bulletEnabled val="1"/>
        </dgm:presLayoutVars>
      </dgm:prSet>
      <dgm:spPr/>
      <dgm:t>
        <a:bodyPr/>
        <a:lstStyle/>
        <a:p>
          <a:endParaRPr lang="en-US"/>
        </a:p>
      </dgm:t>
    </dgm:pt>
    <dgm:pt modelId="{AC41AB1B-4242-47DD-B0A5-48E12D2A8217}" type="pres">
      <dgm:prSet presAssocID="{F66113D3-9D38-4563-A8B2-207C3F8F14AB}" presName="accent_3" presStyleCnt="0"/>
      <dgm:spPr/>
    </dgm:pt>
    <dgm:pt modelId="{39B83F78-CD54-4B13-BD5C-CC16EC24179E}" type="pres">
      <dgm:prSet presAssocID="{F66113D3-9D38-4563-A8B2-207C3F8F14AB}" presName="accentRepeatNode" presStyleLbl="solidFgAcc1" presStyleIdx="2" presStyleCnt="6" custScaleX="100572" custScaleY="100572" custLinFactNeighborX="-1609" custLinFactNeighborY="-41658"/>
      <dgm:spPr/>
      <dgm:t>
        <a:bodyPr/>
        <a:lstStyle/>
        <a:p>
          <a:endParaRPr lang="en-US"/>
        </a:p>
      </dgm:t>
    </dgm:pt>
    <dgm:pt modelId="{3A4B0B10-3C07-49B5-A11F-DB8D5FE76D1B}" type="pres">
      <dgm:prSet presAssocID="{8F1A7589-66EA-496C-B0AE-A71C23889129}" presName="text_4" presStyleLbl="node1" presStyleIdx="3" presStyleCnt="6" custScaleX="98726" custScaleY="153705" custLinFactY="5372" custLinFactNeighborX="349" custLinFactNeighborY="100000">
        <dgm:presLayoutVars>
          <dgm:bulletEnabled val="1"/>
        </dgm:presLayoutVars>
      </dgm:prSet>
      <dgm:spPr/>
      <dgm:t>
        <a:bodyPr/>
        <a:lstStyle/>
        <a:p>
          <a:endParaRPr lang="en-US"/>
        </a:p>
      </dgm:t>
    </dgm:pt>
    <dgm:pt modelId="{BC6B0E5D-BED3-470A-8D57-EF47E548526E}" type="pres">
      <dgm:prSet presAssocID="{8F1A7589-66EA-496C-B0AE-A71C23889129}" presName="accent_4" presStyleCnt="0"/>
      <dgm:spPr/>
    </dgm:pt>
    <dgm:pt modelId="{913F9016-C8E5-4D70-9049-6B0CE4D7C483}" type="pres">
      <dgm:prSet presAssocID="{8F1A7589-66EA-496C-B0AE-A71C23889129}" presName="accentRepeatNode" presStyleLbl="solidFgAcc1" presStyleIdx="3" presStyleCnt="6" custScaleX="134266" custScaleY="131674" custLinFactNeighborX="-10601" custLinFactNeighborY="79650"/>
      <dgm:spPr/>
    </dgm:pt>
    <dgm:pt modelId="{4B973D78-6BCC-4DBC-BBC1-DD09D8DBC15B}" type="pres">
      <dgm:prSet presAssocID="{D539DD0A-D3EF-4015-AF9F-789F3D9BCF65}" presName="text_5" presStyleLbl="node1" presStyleIdx="4" presStyleCnt="6" custScaleX="95520" custScaleY="126965" custLinFactY="-100000" custLinFactNeighborX="2697" custLinFactNeighborY="-112267">
        <dgm:presLayoutVars>
          <dgm:bulletEnabled val="1"/>
        </dgm:presLayoutVars>
      </dgm:prSet>
      <dgm:spPr/>
      <dgm:t>
        <a:bodyPr/>
        <a:lstStyle/>
        <a:p>
          <a:endParaRPr lang="en-US"/>
        </a:p>
      </dgm:t>
    </dgm:pt>
    <dgm:pt modelId="{33711296-A640-49A5-86F4-27862C8BF209}" type="pres">
      <dgm:prSet presAssocID="{D539DD0A-D3EF-4015-AF9F-789F3D9BCF65}" presName="accent_5" presStyleCnt="0"/>
      <dgm:spPr/>
    </dgm:pt>
    <dgm:pt modelId="{CB62EE63-E305-443C-9DEA-9B4FCDAF77D6}" type="pres">
      <dgm:prSet presAssocID="{D539DD0A-D3EF-4015-AF9F-789F3D9BCF65}" presName="accentRepeatNode" presStyleLbl="solidFgAcc1" presStyleIdx="4" presStyleCnt="6" custScaleX="110166" custScaleY="108211" custLinFactY="-70257" custLinFactNeighborX="29151" custLinFactNeighborY="-100000"/>
      <dgm:spPr/>
    </dgm:pt>
    <dgm:pt modelId="{D21340D5-3CEE-4AFA-93BE-ED821BD5D552}" type="pres">
      <dgm:prSet presAssocID="{10B90627-EEC6-4E3B-ADA8-E2AA1846B5B6}" presName="text_6" presStyleLbl="node1" presStyleIdx="5" presStyleCnt="6" custScaleX="92263" custScaleY="200038" custLinFactNeighborX="3402" custLinFactNeighborY="-3803">
        <dgm:presLayoutVars>
          <dgm:bulletEnabled val="1"/>
        </dgm:presLayoutVars>
      </dgm:prSet>
      <dgm:spPr/>
      <dgm:t>
        <a:bodyPr/>
        <a:lstStyle/>
        <a:p>
          <a:endParaRPr lang="en-US"/>
        </a:p>
      </dgm:t>
    </dgm:pt>
    <dgm:pt modelId="{337B9EB9-A024-42FE-898B-03497BD0381A}" type="pres">
      <dgm:prSet presAssocID="{10B90627-EEC6-4E3B-ADA8-E2AA1846B5B6}" presName="accent_6" presStyleCnt="0"/>
      <dgm:spPr/>
    </dgm:pt>
    <dgm:pt modelId="{FA19DBD1-4405-4B79-A337-6D4A728293C8}" type="pres">
      <dgm:prSet presAssocID="{10B90627-EEC6-4E3B-ADA8-E2AA1846B5B6}" presName="accentRepeatNode" presStyleLbl="solidFgAcc1" presStyleIdx="5" presStyleCnt="6" custScaleX="195557" custScaleY="190470" custLinFactNeighborX="30033" custLinFactNeighborY="1002"/>
      <dgm:spPr/>
    </dgm:pt>
  </dgm:ptLst>
  <dgm:cxnLst>
    <dgm:cxn modelId="{51DDB603-B080-4C82-BCDC-8BE0E6F7438A}" type="presOf" srcId="{8F1A7589-66EA-496C-B0AE-A71C23889129}" destId="{3A4B0B10-3C07-49B5-A11F-DB8D5FE76D1B}" srcOrd="0" destOrd="0" presId="urn:microsoft.com/office/officeart/2008/layout/VerticalCurvedList"/>
    <dgm:cxn modelId="{445EA8FA-5D5E-4E98-9390-77A312B74FA5}" type="presOf" srcId="{10B90627-EEC6-4E3B-ADA8-E2AA1846B5B6}" destId="{D21340D5-3CEE-4AFA-93BE-ED821BD5D552}" srcOrd="0" destOrd="0" presId="urn:microsoft.com/office/officeart/2008/layout/VerticalCurvedList"/>
    <dgm:cxn modelId="{9E03E1F7-C845-4DA4-9F60-D8C0B10F78F4}" type="presOf" srcId="{F66113D3-9D38-4563-A8B2-207C3F8F14AB}" destId="{2A314465-21E1-475C-92D7-ACA366C285B5}" srcOrd="0" destOrd="0" presId="urn:microsoft.com/office/officeart/2008/layout/VerticalCurvedList"/>
    <dgm:cxn modelId="{3D16263C-24C7-4562-B23D-31DEFFC06341}" srcId="{4097AE5B-EF8D-41EF-95C7-63B9A11B304B}" destId="{B794AE00-8176-4C96-87E2-4E2E1D8934C8}" srcOrd="1" destOrd="0" parTransId="{ADF980C8-4DD9-420C-9F01-CA4E96DF700E}" sibTransId="{3DB18CEB-B8DD-425C-ACE5-2633863C78F8}"/>
    <dgm:cxn modelId="{3357D195-D73E-4B72-BF66-15D8D68E976A}" type="presOf" srcId="{D539DD0A-D3EF-4015-AF9F-789F3D9BCF65}" destId="{4B973D78-6BCC-4DBC-BBC1-DD09D8DBC15B}" srcOrd="0" destOrd="0" presId="urn:microsoft.com/office/officeart/2008/layout/VerticalCurvedList"/>
    <dgm:cxn modelId="{0CD0F1C4-CC3B-421B-B287-851648D7D8D2}" type="presOf" srcId="{4097AE5B-EF8D-41EF-95C7-63B9A11B304B}" destId="{4522237A-5A00-4639-AC06-1C52539349D0}" srcOrd="0" destOrd="0" presId="urn:microsoft.com/office/officeart/2008/layout/VerticalCurvedList"/>
    <dgm:cxn modelId="{42CE7DC0-DDDE-454D-937D-33B74437CA3D}" srcId="{4097AE5B-EF8D-41EF-95C7-63B9A11B304B}" destId="{F66113D3-9D38-4563-A8B2-207C3F8F14AB}" srcOrd="2" destOrd="0" parTransId="{40D7DD6F-67AB-400F-B1E5-44DC155E9072}" sibTransId="{4F8F0137-FB45-4CD4-B22A-AF829BF21FA5}"/>
    <dgm:cxn modelId="{27E9384A-7DC4-4AFF-B897-F4061F261A9A}" srcId="{4097AE5B-EF8D-41EF-95C7-63B9A11B304B}" destId="{10B90627-EEC6-4E3B-ADA8-E2AA1846B5B6}" srcOrd="5" destOrd="0" parTransId="{041F41E6-D9C1-4033-8096-5A0424735FD6}" sibTransId="{600AF55A-A5A1-453F-BC02-80A41C36A266}"/>
    <dgm:cxn modelId="{DA9DE3DB-E850-4A67-A1A6-CEA71BEA8FA9}" type="presOf" srcId="{4DAA2917-1C62-4549-AE5C-657319E16E73}" destId="{500F47D5-2DC4-4DE6-AA45-ACBC0ADF15BA}" srcOrd="0" destOrd="0" presId="urn:microsoft.com/office/officeart/2008/layout/VerticalCurvedList"/>
    <dgm:cxn modelId="{9C39CAA0-F841-4CCB-846A-F73292D3AF67}" srcId="{4097AE5B-EF8D-41EF-95C7-63B9A11B304B}" destId="{8F1A7589-66EA-496C-B0AE-A71C23889129}" srcOrd="3" destOrd="0" parTransId="{9D2CDAC7-6250-4B63-84A3-33F7A8F3F153}" sibTransId="{F057E316-EA33-484F-9E66-7320657F41BE}"/>
    <dgm:cxn modelId="{E1192127-3AB1-42B3-BE4D-81CF69E22042}" srcId="{4097AE5B-EF8D-41EF-95C7-63B9A11B304B}" destId="{D539DD0A-D3EF-4015-AF9F-789F3D9BCF65}" srcOrd="4" destOrd="0" parTransId="{3EE33B5C-FDF4-45D7-B416-0D3EBB5FFAC9}" sibTransId="{025B5494-0E08-46FC-AE39-F7257FCAEEE9}"/>
    <dgm:cxn modelId="{6E12CC30-F991-4459-8E48-4EE405917062}" srcId="{4097AE5B-EF8D-41EF-95C7-63B9A11B304B}" destId="{B19AA867-8229-4977-91FF-849C7494EA9D}" srcOrd="0" destOrd="0" parTransId="{F55909E1-4717-4D85-8858-CA8CA9E3B113}" sibTransId="{4DAA2917-1C62-4549-AE5C-657319E16E73}"/>
    <dgm:cxn modelId="{43E4F699-577B-40D4-9424-CEBD1D1C8E93}" type="presOf" srcId="{B19AA867-8229-4977-91FF-849C7494EA9D}" destId="{FD259931-8C2D-4001-B303-247F917A8219}" srcOrd="0" destOrd="0" presId="urn:microsoft.com/office/officeart/2008/layout/VerticalCurvedList"/>
    <dgm:cxn modelId="{CABB52AA-9DDA-438A-99C3-6E75A4DB7B5A}" type="presOf" srcId="{B794AE00-8176-4C96-87E2-4E2E1D8934C8}" destId="{28D73581-17D1-4C1B-A2BF-DF10675BF148}" srcOrd="0" destOrd="0" presId="urn:microsoft.com/office/officeart/2008/layout/VerticalCurvedList"/>
    <dgm:cxn modelId="{35060887-7B30-481F-B4D6-F6C11B82747E}" type="presParOf" srcId="{4522237A-5A00-4639-AC06-1C52539349D0}" destId="{C293EC87-DC6E-44FF-8E89-5B3E291F45D1}" srcOrd="0" destOrd="0" presId="urn:microsoft.com/office/officeart/2008/layout/VerticalCurvedList"/>
    <dgm:cxn modelId="{FCDD44ED-2B55-40FA-B686-CCC8E3B493CE}" type="presParOf" srcId="{C293EC87-DC6E-44FF-8E89-5B3E291F45D1}" destId="{96D60D0B-90BA-4961-A137-8C903352CC44}" srcOrd="0" destOrd="0" presId="urn:microsoft.com/office/officeart/2008/layout/VerticalCurvedList"/>
    <dgm:cxn modelId="{9F2233F7-E045-48E1-977F-CA44381720DB}" type="presParOf" srcId="{96D60D0B-90BA-4961-A137-8C903352CC44}" destId="{C23B0286-73E1-42AF-B272-AED42BC2D707}" srcOrd="0" destOrd="0" presId="urn:microsoft.com/office/officeart/2008/layout/VerticalCurvedList"/>
    <dgm:cxn modelId="{A68D49CB-1A36-47C5-BA67-50A9B39CFBF0}" type="presParOf" srcId="{96D60D0B-90BA-4961-A137-8C903352CC44}" destId="{500F47D5-2DC4-4DE6-AA45-ACBC0ADF15BA}" srcOrd="1" destOrd="0" presId="urn:microsoft.com/office/officeart/2008/layout/VerticalCurvedList"/>
    <dgm:cxn modelId="{A23CDE05-C075-4819-A289-E6BF78F55209}" type="presParOf" srcId="{96D60D0B-90BA-4961-A137-8C903352CC44}" destId="{18D51DEF-D8C4-46D3-8160-3683465A61AB}" srcOrd="2" destOrd="0" presId="urn:microsoft.com/office/officeart/2008/layout/VerticalCurvedList"/>
    <dgm:cxn modelId="{F6660EFB-8602-48B6-ACCC-9F3AD75C5609}" type="presParOf" srcId="{96D60D0B-90BA-4961-A137-8C903352CC44}" destId="{34471B28-9CF0-407D-8263-7FD99C1596E3}" srcOrd="3" destOrd="0" presId="urn:microsoft.com/office/officeart/2008/layout/VerticalCurvedList"/>
    <dgm:cxn modelId="{83DFF5F4-B020-48E6-BCB7-9A4833D46A47}" type="presParOf" srcId="{C293EC87-DC6E-44FF-8E89-5B3E291F45D1}" destId="{FD259931-8C2D-4001-B303-247F917A8219}" srcOrd="1" destOrd="0" presId="urn:microsoft.com/office/officeart/2008/layout/VerticalCurvedList"/>
    <dgm:cxn modelId="{B799F051-9239-4E60-A2FA-393632CB08BB}" type="presParOf" srcId="{C293EC87-DC6E-44FF-8E89-5B3E291F45D1}" destId="{B429B77F-EC87-4F69-A601-041C9B6C3395}" srcOrd="2" destOrd="0" presId="urn:microsoft.com/office/officeart/2008/layout/VerticalCurvedList"/>
    <dgm:cxn modelId="{1EE67E4F-7662-492A-BA93-C903B9137CC9}" type="presParOf" srcId="{B429B77F-EC87-4F69-A601-041C9B6C3395}" destId="{9FE86A59-C038-422B-9295-2C621EC5FF1D}" srcOrd="0" destOrd="0" presId="urn:microsoft.com/office/officeart/2008/layout/VerticalCurvedList"/>
    <dgm:cxn modelId="{BE701BE1-BE5C-472C-B42E-C4A17F79FC81}" type="presParOf" srcId="{C293EC87-DC6E-44FF-8E89-5B3E291F45D1}" destId="{28D73581-17D1-4C1B-A2BF-DF10675BF148}" srcOrd="3" destOrd="0" presId="urn:microsoft.com/office/officeart/2008/layout/VerticalCurvedList"/>
    <dgm:cxn modelId="{E1B53CA6-8DC6-41E0-9DF4-87DD6178879E}" type="presParOf" srcId="{C293EC87-DC6E-44FF-8E89-5B3E291F45D1}" destId="{79719A6D-6349-4D1A-92A2-A873BFF5A193}" srcOrd="4" destOrd="0" presId="urn:microsoft.com/office/officeart/2008/layout/VerticalCurvedList"/>
    <dgm:cxn modelId="{F1164E17-FD81-4955-9DBF-AADA3DF9A4A6}" type="presParOf" srcId="{79719A6D-6349-4D1A-92A2-A873BFF5A193}" destId="{D6BFAA44-5794-469D-936C-89C61D7788E5}" srcOrd="0" destOrd="0" presId="urn:microsoft.com/office/officeart/2008/layout/VerticalCurvedList"/>
    <dgm:cxn modelId="{107DF605-DE82-4FE2-B1B7-93C1A394A097}" type="presParOf" srcId="{C293EC87-DC6E-44FF-8E89-5B3E291F45D1}" destId="{2A314465-21E1-475C-92D7-ACA366C285B5}" srcOrd="5" destOrd="0" presId="urn:microsoft.com/office/officeart/2008/layout/VerticalCurvedList"/>
    <dgm:cxn modelId="{5820636F-B776-464F-8AFE-4E542368A4BB}" type="presParOf" srcId="{C293EC87-DC6E-44FF-8E89-5B3E291F45D1}" destId="{AC41AB1B-4242-47DD-B0A5-48E12D2A8217}" srcOrd="6" destOrd="0" presId="urn:microsoft.com/office/officeart/2008/layout/VerticalCurvedList"/>
    <dgm:cxn modelId="{56A7B938-274E-4B7F-AFCD-E9E6CBB14D6F}" type="presParOf" srcId="{AC41AB1B-4242-47DD-B0A5-48E12D2A8217}" destId="{39B83F78-CD54-4B13-BD5C-CC16EC24179E}" srcOrd="0" destOrd="0" presId="urn:microsoft.com/office/officeart/2008/layout/VerticalCurvedList"/>
    <dgm:cxn modelId="{5289E4D7-F7CB-4E95-8917-4DA3C4C1C4B6}" type="presParOf" srcId="{C293EC87-DC6E-44FF-8E89-5B3E291F45D1}" destId="{3A4B0B10-3C07-49B5-A11F-DB8D5FE76D1B}" srcOrd="7" destOrd="0" presId="urn:microsoft.com/office/officeart/2008/layout/VerticalCurvedList"/>
    <dgm:cxn modelId="{19DDB4F6-F0CF-42D9-9C5D-8D9EFBDC37D9}" type="presParOf" srcId="{C293EC87-DC6E-44FF-8E89-5B3E291F45D1}" destId="{BC6B0E5D-BED3-470A-8D57-EF47E548526E}" srcOrd="8" destOrd="0" presId="urn:microsoft.com/office/officeart/2008/layout/VerticalCurvedList"/>
    <dgm:cxn modelId="{22E48176-91C4-432A-8FC8-2CB303B3E091}" type="presParOf" srcId="{BC6B0E5D-BED3-470A-8D57-EF47E548526E}" destId="{913F9016-C8E5-4D70-9049-6B0CE4D7C483}" srcOrd="0" destOrd="0" presId="urn:microsoft.com/office/officeart/2008/layout/VerticalCurvedList"/>
    <dgm:cxn modelId="{C941B213-718D-462D-939F-7EC6C37BD0D9}" type="presParOf" srcId="{C293EC87-DC6E-44FF-8E89-5B3E291F45D1}" destId="{4B973D78-6BCC-4DBC-BBC1-DD09D8DBC15B}" srcOrd="9" destOrd="0" presId="urn:microsoft.com/office/officeart/2008/layout/VerticalCurvedList"/>
    <dgm:cxn modelId="{C365ECDC-9C84-42AF-9F01-BAA76017B55C}" type="presParOf" srcId="{C293EC87-DC6E-44FF-8E89-5B3E291F45D1}" destId="{33711296-A640-49A5-86F4-27862C8BF209}" srcOrd="10" destOrd="0" presId="urn:microsoft.com/office/officeart/2008/layout/VerticalCurvedList"/>
    <dgm:cxn modelId="{A3AD7FA6-B66A-401F-B622-9269AE386643}" type="presParOf" srcId="{33711296-A640-49A5-86F4-27862C8BF209}" destId="{CB62EE63-E305-443C-9DEA-9B4FCDAF77D6}" srcOrd="0" destOrd="0" presId="urn:microsoft.com/office/officeart/2008/layout/VerticalCurvedList"/>
    <dgm:cxn modelId="{10550FCE-AFC3-4AE8-BA9A-E74CF3440879}" type="presParOf" srcId="{C293EC87-DC6E-44FF-8E89-5B3E291F45D1}" destId="{D21340D5-3CEE-4AFA-93BE-ED821BD5D552}" srcOrd="11" destOrd="0" presId="urn:microsoft.com/office/officeart/2008/layout/VerticalCurvedList"/>
    <dgm:cxn modelId="{3A733EF6-6A89-473C-8AF6-D47C71BCDAF0}" type="presParOf" srcId="{C293EC87-DC6E-44FF-8E89-5B3E291F45D1}" destId="{337B9EB9-A024-42FE-898B-03497BD0381A}" srcOrd="12" destOrd="0" presId="urn:microsoft.com/office/officeart/2008/layout/VerticalCurvedList"/>
    <dgm:cxn modelId="{8A88EDB3-1EB7-470C-8920-FC35E40D6C0C}" type="presParOf" srcId="{337B9EB9-A024-42FE-898B-03497BD0381A}" destId="{FA19DBD1-4405-4B79-A337-6D4A728293C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61A3488-2293-4195-ACF3-6B40042C1A47}"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10F5A6A2-5C44-4A3F-B080-A47CCCC33560}">
      <dgm:prSet/>
      <dgm:spPr/>
      <dgm:t>
        <a:bodyPr/>
        <a:lstStyle/>
        <a:p>
          <a:pPr rtl="0"/>
          <a:r>
            <a:rPr lang="en-US" dirty="0" smtClean="0"/>
            <a:t>201-202 </a:t>
          </a:r>
          <a:r>
            <a:rPr lang="en-US" dirty="0" smtClean="0"/>
            <a:t>Day Work Schedule</a:t>
          </a:r>
          <a:endParaRPr lang="en-US" dirty="0"/>
        </a:p>
      </dgm:t>
    </dgm:pt>
    <dgm:pt modelId="{C13B748C-2BBD-48B2-A425-FFA91D184218}" type="parTrans" cxnId="{0797FDEF-841F-4157-8817-2983026DB4FF}">
      <dgm:prSet/>
      <dgm:spPr/>
      <dgm:t>
        <a:bodyPr/>
        <a:lstStyle/>
        <a:p>
          <a:endParaRPr lang="en-US"/>
        </a:p>
      </dgm:t>
    </dgm:pt>
    <dgm:pt modelId="{3A791492-1CEB-43A4-ADB0-B85413C1C69F}" type="sibTrans" cxnId="{0797FDEF-841F-4157-8817-2983026DB4FF}">
      <dgm:prSet/>
      <dgm:spPr/>
      <dgm:t>
        <a:bodyPr/>
        <a:lstStyle/>
        <a:p>
          <a:endParaRPr lang="en-US"/>
        </a:p>
      </dgm:t>
    </dgm:pt>
    <dgm:pt modelId="{8966BDC5-6ACB-4B1B-A68E-A4E7FC9149F3}">
      <dgm:prSet/>
      <dgm:spPr/>
      <dgm:t>
        <a:bodyPr/>
        <a:lstStyle/>
        <a:p>
          <a:pPr rtl="0"/>
          <a:r>
            <a:rPr lang="en-US" dirty="0" smtClean="0"/>
            <a:t>12.5 days accrued per year</a:t>
          </a:r>
          <a:endParaRPr lang="en-US" dirty="0"/>
        </a:p>
      </dgm:t>
    </dgm:pt>
    <dgm:pt modelId="{D8B62057-B6C0-41A5-917E-AEE191D22D9C}" type="parTrans" cxnId="{7C6DD8B6-39F0-439B-A5B0-DED8952629BA}">
      <dgm:prSet/>
      <dgm:spPr/>
      <dgm:t>
        <a:bodyPr/>
        <a:lstStyle/>
        <a:p>
          <a:endParaRPr lang="en-US"/>
        </a:p>
      </dgm:t>
    </dgm:pt>
    <dgm:pt modelId="{90A77351-D4EA-4DB5-9406-7DF88302F4C2}" type="sibTrans" cxnId="{7C6DD8B6-39F0-439B-A5B0-DED8952629BA}">
      <dgm:prSet/>
      <dgm:spPr/>
      <dgm:t>
        <a:bodyPr/>
        <a:lstStyle/>
        <a:p>
          <a:endParaRPr lang="en-US"/>
        </a:p>
      </dgm:t>
    </dgm:pt>
    <dgm:pt modelId="{B15532FC-A448-4D37-80EC-645F510DF1D2}">
      <dgm:prSet/>
      <dgm:spPr/>
      <dgm:t>
        <a:bodyPr/>
        <a:lstStyle/>
        <a:p>
          <a:pPr rtl="0"/>
          <a:r>
            <a:rPr lang="en-US" dirty="0" smtClean="0"/>
            <a:t>20 pay periods accruing sick leave</a:t>
          </a:r>
          <a:endParaRPr lang="en-US" dirty="0"/>
        </a:p>
      </dgm:t>
    </dgm:pt>
    <dgm:pt modelId="{E7D781FC-FD31-42A1-A944-6F28E3268C3C}" type="parTrans" cxnId="{8019F3B5-CC0F-412E-94B6-CB25B6643A50}">
      <dgm:prSet/>
      <dgm:spPr/>
      <dgm:t>
        <a:bodyPr/>
        <a:lstStyle/>
        <a:p>
          <a:endParaRPr lang="en-US"/>
        </a:p>
      </dgm:t>
    </dgm:pt>
    <dgm:pt modelId="{91BB6322-EF5C-4E48-9475-5EC81BAE5140}" type="sibTrans" cxnId="{8019F3B5-CC0F-412E-94B6-CB25B6643A50}">
      <dgm:prSet/>
      <dgm:spPr/>
      <dgm:t>
        <a:bodyPr/>
        <a:lstStyle/>
        <a:p>
          <a:endParaRPr lang="en-US"/>
        </a:p>
      </dgm:t>
    </dgm:pt>
    <dgm:pt modelId="{641E01CD-3F51-41FF-A75C-42247FA943DE}">
      <dgm:prSet/>
      <dgm:spPr/>
      <dgm:t>
        <a:bodyPr/>
        <a:lstStyle/>
        <a:p>
          <a:pPr rtl="0"/>
          <a:r>
            <a:rPr lang="en-US" dirty="0" smtClean="0"/>
            <a:t>4.6875 hours of sick leave accrued/pay period</a:t>
          </a:r>
          <a:endParaRPr lang="en-US" dirty="0"/>
        </a:p>
      </dgm:t>
    </dgm:pt>
    <dgm:pt modelId="{3AB65B61-540A-4F0B-AE1C-9A1977FDFAE6}" type="parTrans" cxnId="{EFDC950A-D47D-4E62-AF1A-1597C3CAAB0C}">
      <dgm:prSet/>
      <dgm:spPr/>
      <dgm:t>
        <a:bodyPr/>
        <a:lstStyle/>
        <a:p>
          <a:endParaRPr lang="en-US"/>
        </a:p>
      </dgm:t>
    </dgm:pt>
    <dgm:pt modelId="{AB6436D8-0410-4BDC-BB56-E2E1FC3F06BC}" type="sibTrans" cxnId="{EFDC950A-D47D-4E62-AF1A-1597C3CAAB0C}">
      <dgm:prSet/>
      <dgm:spPr/>
      <dgm:t>
        <a:bodyPr/>
        <a:lstStyle/>
        <a:p>
          <a:endParaRPr lang="en-US"/>
        </a:p>
      </dgm:t>
    </dgm:pt>
    <dgm:pt modelId="{A05478A7-7E48-4DC7-8B61-089CC6BB95F2}">
      <dgm:prSet/>
      <dgm:spPr/>
      <dgm:t>
        <a:bodyPr/>
        <a:lstStyle/>
        <a:p>
          <a:pPr rtl="0"/>
          <a:r>
            <a:rPr lang="en-US" dirty="0" smtClean="0"/>
            <a:t>211 </a:t>
          </a:r>
          <a:r>
            <a:rPr lang="en-US" dirty="0" smtClean="0"/>
            <a:t>Day Work Schedule</a:t>
          </a:r>
          <a:endParaRPr lang="en-US" dirty="0"/>
        </a:p>
      </dgm:t>
    </dgm:pt>
    <dgm:pt modelId="{76A3ECDC-A47A-4DCB-8775-5F7CE6D6B956}" type="parTrans" cxnId="{83092EBD-8FE4-4A90-9587-F0B617D85DB5}">
      <dgm:prSet/>
      <dgm:spPr/>
      <dgm:t>
        <a:bodyPr/>
        <a:lstStyle/>
        <a:p>
          <a:endParaRPr lang="en-US"/>
        </a:p>
      </dgm:t>
    </dgm:pt>
    <dgm:pt modelId="{93032E0E-256A-49A8-95C2-C16383BB86B2}" type="sibTrans" cxnId="{83092EBD-8FE4-4A90-9587-F0B617D85DB5}">
      <dgm:prSet/>
      <dgm:spPr/>
      <dgm:t>
        <a:bodyPr/>
        <a:lstStyle/>
        <a:p>
          <a:endParaRPr lang="en-US"/>
        </a:p>
      </dgm:t>
    </dgm:pt>
    <dgm:pt modelId="{791C9EB8-76D0-451B-AD6D-0D1C7B0546F2}">
      <dgm:prSet/>
      <dgm:spPr/>
      <dgm:t>
        <a:bodyPr/>
        <a:lstStyle/>
        <a:p>
          <a:pPr rtl="0"/>
          <a:r>
            <a:rPr lang="en-US" dirty="0" smtClean="0"/>
            <a:t>13.0 days accrued per year</a:t>
          </a:r>
          <a:endParaRPr lang="en-US" dirty="0"/>
        </a:p>
      </dgm:t>
    </dgm:pt>
    <dgm:pt modelId="{9CA2844C-048F-4DDC-9A4F-97F56F733AA7}" type="parTrans" cxnId="{B7FDDFD6-9FF7-483E-AB5E-2F9C25A1C047}">
      <dgm:prSet/>
      <dgm:spPr/>
      <dgm:t>
        <a:bodyPr/>
        <a:lstStyle/>
        <a:p>
          <a:endParaRPr lang="en-US"/>
        </a:p>
      </dgm:t>
    </dgm:pt>
    <dgm:pt modelId="{2978E152-007C-4D49-B43D-A2B07AE7CEE8}" type="sibTrans" cxnId="{B7FDDFD6-9FF7-483E-AB5E-2F9C25A1C047}">
      <dgm:prSet/>
      <dgm:spPr/>
      <dgm:t>
        <a:bodyPr/>
        <a:lstStyle/>
        <a:p>
          <a:endParaRPr lang="en-US"/>
        </a:p>
      </dgm:t>
    </dgm:pt>
    <dgm:pt modelId="{BC363B31-BAF2-4B1D-B0EC-1667C7AD8D5B}">
      <dgm:prSet/>
      <dgm:spPr/>
      <dgm:t>
        <a:bodyPr/>
        <a:lstStyle/>
        <a:p>
          <a:pPr rtl="0"/>
          <a:r>
            <a:rPr lang="en-US" dirty="0" smtClean="0"/>
            <a:t>20 pay periods accruing sick leave</a:t>
          </a:r>
          <a:endParaRPr lang="en-US" dirty="0"/>
        </a:p>
      </dgm:t>
    </dgm:pt>
    <dgm:pt modelId="{785A09F7-A3BF-4275-8DF8-B8E4F52CDD69}" type="parTrans" cxnId="{C808E9DC-557A-4895-8D0D-778C876AC5C4}">
      <dgm:prSet/>
      <dgm:spPr/>
      <dgm:t>
        <a:bodyPr/>
        <a:lstStyle/>
        <a:p>
          <a:endParaRPr lang="en-US"/>
        </a:p>
      </dgm:t>
    </dgm:pt>
    <dgm:pt modelId="{CDCEB4F2-2775-4D72-9BA8-4470AE43D2EC}" type="sibTrans" cxnId="{C808E9DC-557A-4895-8D0D-778C876AC5C4}">
      <dgm:prSet/>
      <dgm:spPr/>
      <dgm:t>
        <a:bodyPr/>
        <a:lstStyle/>
        <a:p>
          <a:endParaRPr lang="en-US"/>
        </a:p>
      </dgm:t>
    </dgm:pt>
    <dgm:pt modelId="{81A1CCDB-CB4D-47A8-B335-99275272721B}">
      <dgm:prSet/>
      <dgm:spPr/>
      <dgm:t>
        <a:bodyPr/>
        <a:lstStyle/>
        <a:p>
          <a:pPr rtl="0"/>
          <a:r>
            <a:rPr lang="en-US" dirty="0" smtClean="0"/>
            <a:t>4.875 hours of sick leave accrued/pay period</a:t>
          </a:r>
          <a:endParaRPr lang="en-US" dirty="0"/>
        </a:p>
      </dgm:t>
    </dgm:pt>
    <dgm:pt modelId="{3923A301-43E2-431B-91CE-2CACFA59B5D9}" type="parTrans" cxnId="{802419BE-1791-4F38-806F-1F7151AF8707}">
      <dgm:prSet/>
      <dgm:spPr/>
      <dgm:t>
        <a:bodyPr/>
        <a:lstStyle/>
        <a:p>
          <a:endParaRPr lang="en-US"/>
        </a:p>
      </dgm:t>
    </dgm:pt>
    <dgm:pt modelId="{C112839C-BE29-4180-A98B-038018B0622B}" type="sibTrans" cxnId="{802419BE-1791-4F38-806F-1F7151AF8707}">
      <dgm:prSet/>
      <dgm:spPr/>
      <dgm:t>
        <a:bodyPr/>
        <a:lstStyle/>
        <a:p>
          <a:endParaRPr lang="en-US"/>
        </a:p>
      </dgm:t>
    </dgm:pt>
    <dgm:pt modelId="{43914283-6D65-41BE-8BA4-896FAD7FADC4}">
      <dgm:prSet/>
      <dgm:spPr/>
      <dgm:t>
        <a:bodyPr/>
        <a:lstStyle/>
        <a:p>
          <a:pPr rtl="0"/>
          <a:r>
            <a:rPr lang="en-US" dirty="0" smtClean="0"/>
            <a:t>231 </a:t>
          </a:r>
          <a:r>
            <a:rPr lang="en-US" dirty="0" smtClean="0"/>
            <a:t>Day Work Schedule</a:t>
          </a:r>
          <a:endParaRPr lang="en-US" dirty="0"/>
        </a:p>
      </dgm:t>
    </dgm:pt>
    <dgm:pt modelId="{D31941F8-E058-41CF-B1DE-F232103BBA6F}" type="parTrans" cxnId="{730D15D5-B370-4AF8-9612-D791BBD8D2ED}">
      <dgm:prSet/>
      <dgm:spPr/>
      <dgm:t>
        <a:bodyPr/>
        <a:lstStyle/>
        <a:p>
          <a:endParaRPr lang="en-US"/>
        </a:p>
      </dgm:t>
    </dgm:pt>
    <dgm:pt modelId="{95E9D100-86C7-45EF-9D24-8E9B9E3082E3}" type="sibTrans" cxnId="{730D15D5-B370-4AF8-9612-D791BBD8D2ED}">
      <dgm:prSet/>
      <dgm:spPr/>
      <dgm:t>
        <a:bodyPr/>
        <a:lstStyle/>
        <a:p>
          <a:endParaRPr lang="en-US"/>
        </a:p>
      </dgm:t>
    </dgm:pt>
    <dgm:pt modelId="{B7C01C1A-9D5D-48A2-92D5-C290B0588CE8}">
      <dgm:prSet/>
      <dgm:spPr/>
      <dgm:t>
        <a:bodyPr/>
        <a:lstStyle/>
        <a:p>
          <a:pPr rtl="0"/>
          <a:r>
            <a:rPr lang="en-US" dirty="0" smtClean="0"/>
            <a:t>13.75 days accrued per year</a:t>
          </a:r>
          <a:endParaRPr lang="en-US" dirty="0"/>
        </a:p>
      </dgm:t>
    </dgm:pt>
    <dgm:pt modelId="{2431EF83-DB34-46AA-8FA2-174D67274DCC}" type="parTrans" cxnId="{27927FCE-158B-4E58-A77C-61339CF0AAF7}">
      <dgm:prSet/>
      <dgm:spPr/>
      <dgm:t>
        <a:bodyPr/>
        <a:lstStyle/>
        <a:p>
          <a:endParaRPr lang="en-US"/>
        </a:p>
      </dgm:t>
    </dgm:pt>
    <dgm:pt modelId="{6C5F9B1A-3440-49BE-9E6D-105C4B4A536D}" type="sibTrans" cxnId="{27927FCE-158B-4E58-A77C-61339CF0AAF7}">
      <dgm:prSet/>
      <dgm:spPr/>
      <dgm:t>
        <a:bodyPr/>
        <a:lstStyle/>
        <a:p>
          <a:endParaRPr lang="en-US"/>
        </a:p>
      </dgm:t>
    </dgm:pt>
    <dgm:pt modelId="{00A1661E-E1D1-4332-BB90-A1AA654E2AB9}">
      <dgm:prSet/>
      <dgm:spPr/>
      <dgm:t>
        <a:bodyPr/>
        <a:lstStyle/>
        <a:p>
          <a:pPr rtl="0"/>
          <a:r>
            <a:rPr lang="en-US" dirty="0" smtClean="0"/>
            <a:t>22 pay periods accruing sick leave</a:t>
          </a:r>
          <a:endParaRPr lang="en-US" dirty="0"/>
        </a:p>
      </dgm:t>
    </dgm:pt>
    <dgm:pt modelId="{9BF68382-BAF3-40F1-8CD0-5379CB1C2AE4}" type="parTrans" cxnId="{BCFE14E4-9F36-4861-865E-F456B091F989}">
      <dgm:prSet/>
      <dgm:spPr/>
      <dgm:t>
        <a:bodyPr/>
        <a:lstStyle/>
        <a:p>
          <a:endParaRPr lang="en-US"/>
        </a:p>
      </dgm:t>
    </dgm:pt>
    <dgm:pt modelId="{D384D28C-F0F5-4DE2-8B4D-D98B59DE098B}" type="sibTrans" cxnId="{BCFE14E4-9F36-4861-865E-F456B091F989}">
      <dgm:prSet/>
      <dgm:spPr/>
      <dgm:t>
        <a:bodyPr/>
        <a:lstStyle/>
        <a:p>
          <a:endParaRPr lang="en-US"/>
        </a:p>
      </dgm:t>
    </dgm:pt>
    <dgm:pt modelId="{56C5BBD4-2EF4-47CE-9C9F-C007555C2EE8}">
      <dgm:prSet/>
      <dgm:spPr/>
      <dgm:t>
        <a:bodyPr/>
        <a:lstStyle/>
        <a:p>
          <a:pPr rtl="0"/>
          <a:r>
            <a:rPr lang="en-US" dirty="0" smtClean="0"/>
            <a:t>4.6875 hours of sick leave accrued/pay period</a:t>
          </a:r>
          <a:endParaRPr lang="en-US" dirty="0"/>
        </a:p>
      </dgm:t>
    </dgm:pt>
    <dgm:pt modelId="{8F82B8A2-803F-48AC-8A67-1C6C9930D4A4}" type="parTrans" cxnId="{4165E14D-A9A2-4758-A6BA-DCDB7AE61052}">
      <dgm:prSet/>
      <dgm:spPr/>
      <dgm:t>
        <a:bodyPr/>
        <a:lstStyle/>
        <a:p>
          <a:endParaRPr lang="en-US"/>
        </a:p>
      </dgm:t>
    </dgm:pt>
    <dgm:pt modelId="{AD277DCB-DD7A-4D1A-83B5-59EBB3CBAF67}" type="sibTrans" cxnId="{4165E14D-A9A2-4758-A6BA-DCDB7AE61052}">
      <dgm:prSet/>
      <dgm:spPr/>
      <dgm:t>
        <a:bodyPr/>
        <a:lstStyle/>
        <a:p>
          <a:endParaRPr lang="en-US"/>
        </a:p>
      </dgm:t>
    </dgm:pt>
    <dgm:pt modelId="{0A6B0596-B3E9-4B70-84E1-FF1F42B00924}">
      <dgm:prSet/>
      <dgm:spPr/>
      <dgm:t>
        <a:bodyPr/>
        <a:lstStyle/>
        <a:p>
          <a:pPr rtl="0"/>
          <a:r>
            <a:rPr lang="en-US" dirty="0" smtClean="0"/>
            <a:t>Annual Duty Work Schedule</a:t>
          </a:r>
          <a:endParaRPr lang="en-US" dirty="0"/>
        </a:p>
      </dgm:t>
    </dgm:pt>
    <dgm:pt modelId="{B684F5B4-24D1-4BBC-9F61-9A834953E898}" type="parTrans" cxnId="{EF53A97D-4325-439A-B8C7-68E3A4505F55}">
      <dgm:prSet/>
      <dgm:spPr/>
      <dgm:t>
        <a:bodyPr/>
        <a:lstStyle/>
        <a:p>
          <a:endParaRPr lang="en-US"/>
        </a:p>
      </dgm:t>
    </dgm:pt>
    <dgm:pt modelId="{878D2763-22C7-4E68-A65C-3D4974D10DD7}" type="sibTrans" cxnId="{EF53A97D-4325-439A-B8C7-68E3A4505F55}">
      <dgm:prSet/>
      <dgm:spPr/>
      <dgm:t>
        <a:bodyPr/>
        <a:lstStyle/>
        <a:p>
          <a:endParaRPr lang="en-US"/>
        </a:p>
      </dgm:t>
    </dgm:pt>
    <dgm:pt modelId="{14287B1C-C5FC-467B-8354-B4F94D53029F}">
      <dgm:prSet/>
      <dgm:spPr/>
      <dgm:t>
        <a:bodyPr/>
        <a:lstStyle/>
        <a:p>
          <a:pPr rtl="0"/>
          <a:r>
            <a:rPr lang="en-US" dirty="0" smtClean="0"/>
            <a:t>15.0 days accrued per year</a:t>
          </a:r>
          <a:endParaRPr lang="en-US" dirty="0"/>
        </a:p>
      </dgm:t>
    </dgm:pt>
    <dgm:pt modelId="{2EA0FE1A-425E-4FA5-B6C6-43E72C1B7FB5}" type="parTrans" cxnId="{33654219-4388-4C95-9416-4FCFEB8E2A40}">
      <dgm:prSet/>
      <dgm:spPr/>
      <dgm:t>
        <a:bodyPr/>
        <a:lstStyle/>
        <a:p>
          <a:endParaRPr lang="en-US"/>
        </a:p>
      </dgm:t>
    </dgm:pt>
    <dgm:pt modelId="{3D55E339-CEA8-4FD5-A88A-7C6EE8EA1F9C}" type="sibTrans" cxnId="{33654219-4388-4C95-9416-4FCFEB8E2A40}">
      <dgm:prSet/>
      <dgm:spPr/>
      <dgm:t>
        <a:bodyPr/>
        <a:lstStyle/>
        <a:p>
          <a:endParaRPr lang="en-US"/>
        </a:p>
      </dgm:t>
    </dgm:pt>
    <dgm:pt modelId="{39A9AFE7-1690-4F58-9889-96F1B4905DED}">
      <dgm:prSet/>
      <dgm:spPr/>
      <dgm:t>
        <a:bodyPr/>
        <a:lstStyle/>
        <a:p>
          <a:pPr rtl="0"/>
          <a:r>
            <a:rPr lang="en-US" dirty="0" smtClean="0"/>
            <a:t>24 pay period accruing sick leave</a:t>
          </a:r>
          <a:endParaRPr lang="en-US" dirty="0"/>
        </a:p>
      </dgm:t>
    </dgm:pt>
    <dgm:pt modelId="{2999F085-3CAD-4D01-851B-399855B62C4C}" type="parTrans" cxnId="{58E19D4E-D052-4796-91AD-F679C6EBEF4E}">
      <dgm:prSet/>
      <dgm:spPr/>
      <dgm:t>
        <a:bodyPr/>
        <a:lstStyle/>
        <a:p>
          <a:endParaRPr lang="en-US"/>
        </a:p>
      </dgm:t>
    </dgm:pt>
    <dgm:pt modelId="{6F8E23C2-86E0-4FF9-ACD9-DF1D32C1D08F}" type="sibTrans" cxnId="{58E19D4E-D052-4796-91AD-F679C6EBEF4E}">
      <dgm:prSet/>
      <dgm:spPr/>
      <dgm:t>
        <a:bodyPr/>
        <a:lstStyle/>
        <a:p>
          <a:endParaRPr lang="en-US"/>
        </a:p>
      </dgm:t>
    </dgm:pt>
    <dgm:pt modelId="{5E4E35B9-8F47-4A33-A9A7-705E047AC0D0}">
      <dgm:prSet/>
      <dgm:spPr/>
      <dgm:t>
        <a:bodyPr/>
        <a:lstStyle/>
        <a:p>
          <a:pPr rtl="0"/>
          <a:r>
            <a:rPr lang="en-US" smtClean="0"/>
            <a:t>4.6875 hours of sick leave accrued/pay period</a:t>
          </a:r>
          <a:endParaRPr lang="en-US"/>
        </a:p>
      </dgm:t>
    </dgm:pt>
    <dgm:pt modelId="{BAFA7F02-202F-4713-8DC8-3D73A1B50620}" type="parTrans" cxnId="{FA1A35E0-5CB2-484E-A17F-7E856F2E04CF}">
      <dgm:prSet/>
      <dgm:spPr/>
      <dgm:t>
        <a:bodyPr/>
        <a:lstStyle/>
        <a:p>
          <a:endParaRPr lang="en-US"/>
        </a:p>
      </dgm:t>
    </dgm:pt>
    <dgm:pt modelId="{898F3D64-C03E-4E54-A62C-BDE41B8E724D}" type="sibTrans" cxnId="{FA1A35E0-5CB2-484E-A17F-7E856F2E04CF}">
      <dgm:prSet/>
      <dgm:spPr/>
      <dgm:t>
        <a:bodyPr/>
        <a:lstStyle/>
        <a:p>
          <a:endParaRPr lang="en-US"/>
        </a:p>
      </dgm:t>
    </dgm:pt>
    <dgm:pt modelId="{301ED818-A031-4BA0-9EB6-B478798FB932}" type="pres">
      <dgm:prSet presAssocID="{D61A3488-2293-4195-ACF3-6B40042C1A47}" presName="Name0" presStyleCnt="0">
        <dgm:presLayoutVars>
          <dgm:dir/>
          <dgm:resizeHandles val="exact"/>
        </dgm:presLayoutVars>
      </dgm:prSet>
      <dgm:spPr/>
      <dgm:t>
        <a:bodyPr/>
        <a:lstStyle/>
        <a:p>
          <a:endParaRPr lang="en-US"/>
        </a:p>
      </dgm:t>
    </dgm:pt>
    <dgm:pt modelId="{7A9C10BE-A505-49B4-87C1-09D23C30BC53}" type="pres">
      <dgm:prSet presAssocID="{10F5A6A2-5C44-4A3F-B080-A47CCCC33560}" presName="node" presStyleLbl="node1" presStyleIdx="0" presStyleCnt="4">
        <dgm:presLayoutVars>
          <dgm:bulletEnabled val="1"/>
        </dgm:presLayoutVars>
      </dgm:prSet>
      <dgm:spPr/>
      <dgm:t>
        <a:bodyPr/>
        <a:lstStyle/>
        <a:p>
          <a:endParaRPr lang="en-US"/>
        </a:p>
      </dgm:t>
    </dgm:pt>
    <dgm:pt modelId="{19ED7F75-3BDB-4D79-9AD2-CB140F6380C3}" type="pres">
      <dgm:prSet presAssocID="{3A791492-1CEB-43A4-ADB0-B85413C1C69F}" presName="sibTrans" presStyleCnt="0"/>
      <dgm:spPr/>
    </dgm:pt>
    <dgm:pt modelId="{16867DD8-F893-4BDF-B5E8-45D27598F19A}" type="pres">
      <dgm:prSet presAssocID="{A05478A7-7E48-4DC7-8B61-089CC6BB95F2}" presName="node" presStyleLbl="node1" presStyleIdx="1" presStyleCnt="4">
        <dgm:presLayoutVars>
          <dgm:bulletEnabled val="1"/>
        </dgm:presLayoutVars>
      </dgm:prSet>
      <dgm:spPr/>
      <dgm:t>
        <a:bodyPr/>
        <a:lstStyle/>
        <a:p>
          <a:endParaRPr lang="en-US"/>
        </a:p>
      </dgm:t>
    </dgm:pt>
    <dgm:pt modelId="{3A7CDDF8-7CDC-4C89-9466-B1643945D697}" type="pres">
      <dgm:prSet presAssocID="{93032E0E-256A-49A8-95C2-C16383BB86B2}" presName="sibTrans" presStyleCnt="0"/>
      <dgm:spPr/>
    </dgm:pt>
    <dgm:pt modelId="{F15532A0-D895-422C-9CC8-20A1D3D02851}" type="pres">
      <dgm:prSet presAssocID="{43914283-6D65-41BE-8BA4-896FAD7FADC4}" presName="node" presStyleLbl="node1" presStyleIdx="2" presStyleCnt="4">
        <dgm:presLayoutVars>
          <dgm:bulletEnabled val="1"/>
        </dgm:presLayoutVars>
      </dgm:prSet>
      <dgm:spPr/>
      <dgm:t>
        <a:bodyPr/>
        <a:lstStyle/>
        <a:p>
          <a:endParaRPr lang="en-US"/>
        </a:p>
      </dgm:t>
    </dgm:pt>
    <dgm:pt modelId="{11C77A75-6E32-44BC-A23D-4D45B208F888}" type="pres">
      <dgm:prSet presAssocID="{95E9D100-86C7-45EF-9D24-8E9B9E3082E3}" presName="sibTrans" presStyleCnt="0"/>
      <dgm:spPr/>
    </dgm:pt>
    <dgm:pt modelId="{EC7DBC46-917F-4F6B-AEFF-DCC20AA885F9}" type="pres">
      <dgm:prSet presAssocID="{0A6B0596-B3E9-4B70-84E1-FF1F42B00924}" presName="node" presStyleLbl="node1" presStyleIdx="3" presStyleCnt="4">
        <dgm:presLayoutVars>
          <dgm:bulletEnabled val="1"/>
        </dgm:presLayoutVars>
      </dgm:prSet>
      <dgm:spPr/>
      <dgm:t>
        <a:bodyPr/>
        <a:lstStyle/>
        <a:p>
          <a:endParaRPr lang="en-US"/>
        </a:p>
      </dgm:t>
    </dgm:pt>
  </dgm:ptLst>
  <dgm:cxnLst>
    <dgm:cxn modelId="{20EFF709-05F1-467F-BF78-E86DB4B4CD2A}" type="presOf" srcId="{39A9AFE7-1690-4F58-9889-96F1B4905DED}" destId="{EC7DBC46-917F-4F6B-AEFF-DCC20AA885F9}" srcOrd="0" destOrd="2" presId="urn:microsoft.com/office/officeart/2005/8/layout/hList6"/>
    <dgm:cxn modelId="{BCFE14E4-9F36-4861-865E-F456B091F989}" srcId="{43914283-6D65-41BE-8BA4-896FAD7FADC4}" destId="{00A1661E-E1D1-4332-BB90-A1AA654E2AB9}" srcOrd="1" destOrd="0" parTransId="{9BF68382-BAF3-40F1-8CD0-5379CB1C2AE4}" sibTransId="{D384D28C-F0F5-4DE2-8B4D-D98B59DE098B}"/>
    <dgm:cxn modelId="{7B3D6A89-7748-460B-9BDF-22B947E16FE7}" type="presOf" srcId="{791C9EB8-76D0-451B-AD6D-0D1C7B0546F2}" destId="{16867DD8-F893-4BDF-B5E8-45D27598F19A}" srcOrd="0" destOrd="1" presId="urn:microsoft.com/office/officeart/2005/8/layout/hList6"/>
    <dgm:cxn modelId="{58E19D4E-D052-4796-91AD-F679C6EBEF4E}" srcId="{0A6B0596-B3E9-4B70-84E1-FF1F42B00924}" destId="{39A9AFE7-1690-4F58-9889-96F1B4905DED}" srcOrd="1" destOrd="0" parTransId="{2999F085-3CAD-4D01-851B-399855B62C4C}" sibTransId="{6F8E23C2-86E0-4FF9-ACD9-DF1D32C1D08F}"/>
    <dgm:cxn modelId="{B7FDDFD6-9FF7-483E-AB5E-2F9C25A1C047}" srcId="{A05478A7-7E48-4DC7-8B61-089CC6BB95F2}" destId="{791C9EB8-76D0-451B-AD6D-0D1C7B0546F2}" srcOrd="0" destOrd="0" parTransId="{9CA2844C-048F-4DDC-9A4F-97F56F733AA7}" sibTransId="{2978E152-007C-4D49-B43D-A2B07AE7CEE8}"/>
    <dgm:cxn modelId="{08260B45-BB3C-4C3D-82F0-84DB26C70B61}" type="presOf" srcId="{56C5BBD4-2EF4-47CE-9C9F-C007555C2EE8}" destId="{F15532A0-D895-422C-9CC8-20A1D3D02851}" srcOrd="0" destOrd="3" presId="urn:microsoft.com/office/officeart/2005/8/layout/hList6"/>
    <dgm:cxn modelId="{26DFA330-D189-40F4-B4E6-7B3C6045A92F}" type="presOf" srcId="{43914283-6D65-41BE-8BA4-896FAD7FADC4}" destId="{F15532A0-D895-422C-9CC8-20A1D3D02851}" srcOrd="0" destOrd="0" presId="urn:microsoft.com/office/officeart/2005/8/layout/hList6"/>
    <dgm:cxn modelId="{27927FCE-158B-4E58-A77C-61339CF0AAF7}" srcId="{43914283-6D65-41BE-8BA4-896FAD7FADC4}" destId="{B7C01C1A-9D5D-48A2-92D5-C290B0588CE8}" srcOrd="0" destOrd="0" parTransId="{2431EF83-DB34-46AA-8FA2-174D67274DCC}" sibTransId="{6C5F9B1A-3440-49BE-9E6D-105C4B4A536D}"/>
    <dgm:cxn modelId="{A0F0E813-D55D-4722-BE82-CB8860E2F19F}" type="presOf" srcId="{0A6B0596-B3E9-4B70-84E1-FF1F42B00924}" destId="{EC7DBC46-917F-4F6B-AEFF-DCC20AA885F9}" srcOrd="0" destOrd="0" presId="urn:microsoft.com/office/officeart/2005/8/layout/hList6"/>
    <dgm:cxn modelId="{7C6DD8B6-39F0-439B-A5B0-DED8952629BA}" srcId="{10F5A6A2-5C44-4A3F-B080-A47CCCC33560}" destId="{8966BDC5-6ACB-4B1B-A68E-A4E7FC9149F3}" srcOrd="0" destOrd="0" parTransId="{D8B62057-B6C0-41A5-917E-AEE191D22D9C}" sibTransId="{90A77351-D4EA-4DB5-9406-7DF88302F4C2}"/>
    <dgm:cxn modelId="{B3F7E739-4C50-4E25-868C-2CD9829EC63B}" type="presOf" srcId="{B7C01C1A-9D5D-48A2-92D5-C290B0588CE8}" destId="{F15532A0-D895-422C-9CC8-20A1D3D02851}" srcOrd="0" destOrd="1" presId="urn:microsoft.com/office/officeart/2005/8/layout/hList6"/>
    <dgm:cxn modelId="{EFDC950A-D47D-4E62-AF1A-1597C3CAAB0C}" srcId="{10F5A6A2-5C44-4A3F-B080-A47CCCC33560}" destId="{641E01CD-3F51-41FF-A75C-42247FA943DE}" srcOrd="2" destOrd="0" parTransId="{3AB65B61-540A-4F0B-AE1C-9A1977FDFAE6}" sibTransId="{AB6436D8-0410-4BDC-BB56-E2E1FC3F06BC}"/>
    <dgm:cxn modelId="{F7C64D3D-82EB-4FF9-915D-DB1AC3333BA7}" type="presOf" srcId="{641E01CD-3F51-41FF-A75C-42247FA943DE}" destId="{7A9C10BE-A505-49B4-87C1-09D23C30BC53}" srcOrd="0" destOrd="3" presId="urn:microsoft.com/office/officeart/2005/8/layout/hList6"/>
    <dgm:cxn modelId="{EF53A97D-4325-439A-B8C7-68E3A4505F55}" srcId="{D61A3488-2293-4195-ACF3-6B40042C1A47}" destId="{0A6B0596-B3E9-4B70-84E1-FF1F42B00924}" srcOrd="3" destOrd="0" parTransId="{B684F5B4-24D1-4BBC-9F61-9A834953E898}" sibTransId="{878D2763-22C7-4E68-A65C-3D4974D10DD7}"/>
    <dgm:cxn modelId="{2EDC1A45-7667-4923-82F3-6B1F814AAD0D}" type="presOf" srcId="{BC363B31-BAF2-4B1D-B0EC-1667C7AD8D5B}" destId="{16867DD8-F893-4BDF-B5E8-45D27598F19A}" srcOrd="0" destOrd="2" presId="urn:microsoft.com/office/officeart/2005/8/layout/hList6"/>
    <dgm:cxn modelId="{D25BE720-A36C-4F89-BC1E-34DC8D648848}" type="presOf" srcId="{00A1661E-E1D1-4332-BB90-A1AA654E2AB9}" destId="{F15532A0-D895-422C-9CC8-20A1D3D02851}" srcOrd="0" destOrd="2" presId="urn:microsoft.com/office/officeart/2005/8/layout/hList6"/>
    <dgm:cxn modelId="{7B2D4D1D-EC1F-4C70-8F14-2239F9999B72}" type="presOf" srcId="{14287B1C-C5FC-467B-8354-B4F94D53029F}" destId="{EC7DBC46-917F-4F6B-AEFF-DCC20AA885F9}" srcOrd="0" destOrd="1" presId="urn:microsoft.com/office/officeart/2005/8/layout/hList6"/>
    <dgm:cxn modelId="{8019F3B5-CC0F-412E-94B6-CB25B6643A50}" srcId="{10F5A6A2-5C44-4A3F-B080-A47CCCC33560}" destId="{B15532FC-A448-4D37-80EC-645F510DF1D2}" srcOrd="1" destOrd="0" parTransId="{E7D781FC-FD31-42A1-A944-6F28E3268C3C}" sibTransId="{91BB6322-EF5C-4E48-9475-5EC81BAE5140}"/>
    <dgm:cxn modelId="{33654219-4388-4C95-9416-4FCFEB8E2A40}" srcId="{0A6B0596-B3E9-4B70-84E1-FF1F42B00924}" destId="{14287B1C-C5FC-467B-8354-B4F94D53029F}" srcOrd="0" destOrd="0" parTransId="{2EA0FE1A-425E-4FA5-B6C6-43E72C1B7FB5}" sibTransId="{3D55E339-CEA8-4FD5-A88A-7C6EE8EA1F9C}"/>
    <dgm:cxn modelId="{B486334F-F043-4A95-91F4-B9A836CBA9E6}" type="presOf" srcId="{D61A3488-2293-4195-ACF3-6B40042C1A47}" destId="{301ED818-A031-4BA0-9EB6-B478798FB932}" srcOrd="0" destOrd="0" presId="urn:microsoft.com/office/officeart/2005/8/layout/hList6"/>
    <dgm:cxn modelId="{73EDE4EA-8316-4363-B6DA-9B378D629748}" type="presOf" srcId="{8966BDC5-6ACB-4B1B-A68E-A4E7FC9149F3}" destId="{7A9C10BE-A505-49B4-87C1-09D23C30BC53}" srcOrd="0" destOrd="1" presId="urn:microsoft.com/office/officeart/2005/8/layout/hList6"/>
    <dgm:cxn modelId="{0797FDEF-841F-4157-8817-2983026DB4FF}" srcId="{D61A3488-2293-4195-ACF3-6B40042C1A47}" destId="{10F5A6A2-5C44-4A3F-B080-A47CCCC33560}" srcOrd="0" destOrd="0" parTransId="{C13B748C-2BBD-48B2-A425-FFA91D184218}" sibTransId="{3A791492-1CEB-43A4-ADB0-B85413C1C69F}"/>
    <dgm:cxn modelId="{4165E14D-A9A2-4758-A6BA-DCDB7AE61052}" srcId="{43914283-6D65-41BE-8BA4-896FAD7FADC4}" destId="{56C5BBD4-2EF4-47CE-9C9F-C007555C2EE8}" srcOrd="2" destOrd="0" parTransId="{8F82B8A2-803F-48AC-8A67-1C6C9930D4A4}" sibTransId="{AD277DCB-DD7A-4D1A-83B5-59EBB3CBAF67}"/>
    <dgm:cxn modelId="{1FDC1BDF-0125-4A3F-8A68-11EA282927BB}" type="presOf" srcId="{5E4E35B9-8F47-4A33-A9A7-705E047AC0D0}" destId="{EC7DBC46-917F-4F6B-AEFF-DCC20AA885F9}" srcOrd="0" destOrd="3" presId="urn:microsoft.com/office/officeart/2005/8/layout/hList6"/>
    <dgm:cxn modelId="{FA1A35E0-5CB2-484E-A17F-7E856F2E04CF}" srcId="{0A6B0596-B3E9-4B70-84E1-FF1F42B00924}" destId="{5E4E35B9-8F47-4A33-A9A7-705E047AC0D0}" srcOrd="2" destOrd="0" parTransId="{BAFA7F02-202F-4713-8DC8-3D73A1B50620}" sibTransId="{898F3D64-C03E-4E54-A62C-BDE41B8E724D}"/>
    <dgm:cxn modelId="{83092EBD-8FE4-4A90-9587-F0B617D85DB5}" srcId="{D61A3488-2293-4195-ACF3-6B40042C1A47}" destId="{A05478A7-7E48-4DC7-8B61-089CC6BB95F2}" srcOrd="1" destOrd="0" parTransId="{76A3ECDC-A47A-4DCB-8775-5F7CE6D6B956}" sibTransId="{93032E0E-256A-49A8-95C2-C16383BB86B2}"/>
    <dgm:cxn modelId="{CB6A584B-26F4-492A-A707-9EB7EE1D1DD6}" type="presOf" srcId="{10F5A6A2-5C44-4A3F-B080-A47CCCC33560}" destId="{7A9C10BE-A505-49B4-87C1-09D23C30BC53}" srcOrd="0" destOrd="0" presId="urn:microsoft.com/office/officeart/2005/8/layout/hList6"/>
    <dgm:cxn modelId="{5A364014-EB4F-4DC8-9E9E-F347BC68250A}" type="presOf" srcId="{A05478A7-7E48-4DC7-8B61-089CC6BB95F2}" destId="{16867DD8-F893-4BDF-B5E8-45D27598F19A}" srcOrd="0" destOrd="0" presId="urn:microsoft.com/office/officeart/2005/8/layout/hList6"/>
    <dgm:cxn modelId="{730D15D5-B370-4AF8-9612-D791BBD8D2ED}" srcId="{D61A3488-2293-4195-ACF3-6B40042C1A47}" destId="{43914283-6D65-41BE-8BA4-896FAD7FADC4}" srcOrd="2" destOrd="0" parTransId="{D31941F8-E058-41CF-B1DE-F232103BBA6F}" sibTransId="{95E9D100-86C7-45EF-9D24-8E9B9E3082E3}"/>
    <dgm:cxn modelId="{802419BE-1791-4F38-806F-1F7151AF8707}" srcId="{A05478A7-7E48-4DC7-8B61-089CC6BB95F2}" destId="{81A1CCDB-CB4D-47A8-B335-99275272721B}" srcOrd="2" destOrd="0" parTransId="{3923A301-43E2-431B-91CE-2CACFA59B5D9}" sibTransId="{C112839C-BE29-4180-A98B-038018B0622B}"/>
    <dgm:cxn modelId="{C808E9DC-557A-4895-8D0D-778C876AC5C4}" srcId="{A05478A7-7E48-4DC7-8B61-089CC6BB95F2}" destId="{BC363B31-BAF2-4B1D-B0EC-1667C7AD8D5B}" srcOrd="1" destOrd="0" parTransId="{785A09F7-A3BF-4275-8DF8-B8E4F52CDD69}" sibTransId="{CDCEB4F2-2775-4D72-9BA8-4470AE43D2EC}"/>
    <dgm:cxn modelId="{A5D2DFE7-11CB-4FD6-9540-3195323086EA}" type="presOf" srcId="{81A1CCDB-CB4D-47A8-B335-99275272721B}" destId="{16867DD8-F893-4BDF-B5E8-45D27598F19A}" srcOrd="0" destOrd="3" presId="urn:microsoft.com/office/officeart/2005/8/layout/hList6"/>
    <dgm:cxn modelId="{FAC969C6-4800-40D8-9047-E4992204DC17}" type="presOf" srcId="{B15532FC-A448-4D37-80EC-645F510DF1D2}" destId="{7A9C10BE-A505-49B4-87C1-09D23C30BC53}" srcOrd="0" destOrd="2" presId="urn:microsoft.com/office/officeart/2005/8/layout/hList6"/>
    <dgm:cxn modelId="{96AC91E5-A523-4BEF-B07E-D7B074CABA41}" type="presParOf" srcId="{301ED818-A031-4BA0-9EB6-B478798FB932}" destId="{7A9C10BE-A505-49B4-87C1-09D23C30BC53}" srcOrd="0" destOrd="0" presId="urn:microsoft.com/office/officeart/2005/8/layout/hList6"/>
    <dgm:cxn modelId="{25ADE73C-917B-4CEF-B30F-FFAA21928C96}" type="presParOf" srcId="{301ED818-A031-4BA0-9EB6-B478798FB932}" destId="{19ED7F75-3BDB-4D79-9AD2-CB140F6380C3}" srcOrd="1" destOrd="0" presId="urn:microsoft.com/office/officeart/2005/8/layout/hList6"/>
    <dgm:cxn modelId="{84FEB240-43DE-4026-8DC2-228C5639064B}" type="presParOf" srcId="{301ED818-A031-4BA0-9EB6-B478798FB932}" destId="{16867DD8-F893-4BDF-B5E8-45D27598F19A}" srcOrd="2" destOrd="0" presId="urn:microsoft.com/office/officeart/2005/8/layout/hList6"/>
    <dgm:cxn modelId="{71C08832-F2E6-46E2-99E2-5D9C3F2D6363}" type="presParOf" srcId="{301ED818-A031-4BA0-9EB6-B478798FB932}" destId="{3A7CDDF8-7CDC-4C89-9466-B1643945D697}" srcOrd="3" destOrd="0" presId="urn:microsoft.com/office/officeart/2005/8/layout/hList6"/>
    <dgm:cxn modelId="{9E80D204-1641-4451-BB99-FB8E4762D5CA}" type="presParOf" srcId="{301ED818-A031-4BA0-9EB6-B478798FB932}" destId="{F15532A0-D895-422C-9CC8-20A1D3D02851}" srcOrd="4" destOrd="0" presId="urn:microsoft.com/office/officeart/2005/8/layout/hList6"/>
    <dgm:cxn modelId="{AE852FB6-D4FA-4E12-BB4B-7DFBF0809562}" type="presParOf" srcId="{301ED818-A031-4BA0-9EB6-B478798FB932}" destId="{11C77A75-6E32-44BC-A23D-4D45B208F888}" srcOrd="5" destOrd="0" presId="urn:microsoft.com/office/officeart/2005/8/layout/hList6"/>
    <dgm:cxn modelId="{ACD1F5B3-0AD3-4759-9AA5-45CB5A020EB0}" type="presParOf" srcId="{301ED818-A031-4BA0-9EB6-B478798FB932}" destId="{EC7DBC46-917F-4F6B-AEFF-DCC20AA885F9}"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EA8C022-1C6A-435F-928D-BE65D9A46F3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EEEAAE1-322C-48E8-B6F0-2F85F934E264}">
      <dgm:prSet/>
      <dgm:spPr/>
      <dgm:t>
        <a:bodyPr/>
        <a:lstStyle/>
        <a:p>
          <a:pPr rtl="0"/>
          <a:r>
            <a:rPr lang="en-US" dirty="0" smtClean="0"/>
            <a:t>4 hours/day </a:t>
          </a:r>
          <a:r>
            <a:rPr lang="en-US" dirty="0" smtClean="0"/>
            <a:t>201-Day </a:t>
          </a:r>
          <a:r>
            <a:rPr lang="en-US" dirty="0" smtClean="0"/>
            <a:t>Work Year</a:t>
          </a:r>
          <a:endParaRPr lang="en-US" dirty="0"/>
        </a:p>
      </dgm:t>
    </dgm:pt>
    <dgm:pt modelId="{3AF9D178-FED1-4153-B80C-DE7FE1DED337}" type="parTrans" cxnId="{E527F1B0-FBC1-4160-AC07-51B249C94D25}">
      <dgm:prSet/>
      <dgm:spPr/>
      <dgm:t>
        <a:bodyPr/>
        <a:lstStyle/>
        <a:p>
          <a:endParaRPr lang="en-US"/>
        </a:p>
      </dgm:t>
    </dgm:pt>
    <dgm:pt modelId="{B330E785-2BCC-4316-9EEE-551422C0F1D5}" type="sibTrans" cxnId="{E527F1B0-FBC1-4160-AC07-51B249C94D25}">
      <dgm:prSet/>
      <dgm:spPr/>
      <dgm:t>
        <a:bodyPr/>
        <a:lstStyle/>
        <a:p>
          <a:endParaRPr lang="en-US"/>
        </a:p>
      </dgm:t>
    </dgm:pt>
    <dgm:pt modelId="{59C9E812-435D-4BB2-B84D-B539B028F1B6}">
      <dgm:prSet/>
      <dgm:spPr/>
      <dgm:t>
        <a:bodyPr/>
        <a:lstStyle/>
        <a:p>
          <a:pPr rtl="0"/>
          <a:r>
            <a:rPr lang="en-US" dirty="0" smtClean="0"/>
            <a:t>12.5 days accrued per year</a:t>
          </a:r>
          <a:endParaRPr lang="en-US" dirty="0"/>
        </a:p>
      </dgm:t>
    </dgm:pt>
    <dgm:pt modelId="{BD498600-E2BC-4C00-859D-432064BA0620}" type="parTrans" cxnId="{9D506668-A328-494A-953F-898DD7085BD8}">
      <dgm:prSet/>
      <dgm:spPr/>
      <dgm:t>
        <a:bodyPr/>
        <a:lstStyle/>
        <a:p>
          <a:endParaRPr lang="en-US"/>
        </a:p>
      </dgm:t>
    </dgm:pt>
    <dgm:pt modelId="{D902B73C-50B3-49EF-8CF6-DD2A438B664B}" type="sibTrans" cxnId="{9D506668-A328-494A-953F-898DD7085BD8}">
      <dgm:prSet/>
      <dgm:spPr/>
      <dgm:t>
        <a:bodyPr/>
        <a:lstStyle/>
        <a:p>
          <a:endParaRPr lang="en-US"/>
        </a:p>
      </dgm:t>
    </dgm:pt>
    <dgm:pt modelId="{AE3359C6-217E-445A-8165-DAEA65A9E2FF}">
      <dgm:prSet/>
      <dgm:spPr/>
      <dgm:t>
        <a:bodyPr/>
        <a:lstStyle/>
        <a:p>
          <a:pPr rtl="0"/>
          <a:r>
            <a:rPr lang="en-US" smtClean="0"/>
            <a:t>20 pay periods accruing sick leave</a:t>
          </a:r>
          <a:endParaRPr lang="en-US"/>
        </a:p>
      </dgm:t>
    </dgm:pt>
    <dgm:pt modelId="{50B212AC-55F0-47B5-AEC4-A7B3CC081944}" type="parTrans" cxnId="{A08A031F-009F-4ABD-B3BB-7E0882441B29}">
      <dgm:prSet/>
      <dgm:spPr/>
      <dgm:t>
        <a:bodyPr/>
        <a:lstStyle/>
        <a:p>
          <a:endParaRPr lang="en-US"/>
        </a:p>
      </dgm:t>
    </dgm:pt>
    <dgm:pt modelId="{11B5C6DD-52A2-4048-923F-B8E140A65DAC}" type="sibTrans" cxnId="{A08A031F-009F-4ABD-B3BB-7E0882441B29}">
      <dgm:prSet/>
      <dgm:spPr/>
      <dgm:t>
        <a:bodyPr/>
        <a:lstStyle/>
        <a:p>
          <a:endParaRPr lang="en-US"/>
        </a:p>
      </dgm:t>
    </dgm:pt>
    <dgm:pt modelId="{3CAB01F8-DBD2-4BDB-8A0C-29B3AAAD37A6}">
      <dgm:prSet/>
      <dgm:spPr/>
      <dgm:t>
        <a:bodyPr/>
        <a:lstStyle/>
        <a:p>
          <a:pPr rtl="0"/>
          <a:r>
            <a:rPr lang="en-US" smtClean="0"/>
            <a:t>2.5 hours of sick leave accrued/pay period</a:t>
          </a:r>
          <a:endParaRPr lang="en-US"/>
        </a:p>
      </dgm:t>
    </dgm:pt>
    <dgm:pt modelId="{92D3C4E3-8E90-4A59-B12D-A22A22D3913B}" type="parTrans" cxnId="{C531638C-622F-4496-8918-C219952CE6A0}">
      <dgm:prSet/>
      <dgm:spPr/>
      <dgm:t>
        <a:bodyPr/>
        <a:lstStyle/>
        <a:p>
          <a:endParaRPr lang="en-US"/>
        </a:p>
      </dgm:t>
    </dgm:pt>
    <dgm:pt modelId="{39AB28BC-0D00-4E83-8F61-0628522E8B1B}" type="sibTrans" cxnId="{C531638C-622F-4496-8918-C219952CE6A0}">
      <dgm:prSet/>
      <dgm:spPr/>
      <dgm:t>
        <a:bodyPr/>
        <a:lstStyle/>
        <a:p>
          <a:endParaRPr lang="en-US"/>
        </a:p>
      </dgm:t>
    </dgm:pt>
    <dgm:pt modelId="{7E2A1205-489F-49FB-A2D3-72AE6FADFBC3}">
      <dgm:prSet/>
      <dgm:spPr/>
      <dgm:t>
        <a:bodyPr/>
        <a:lstStyle/>
        <a:p>
          <a:pPr rtl="0"/>
          <a:r>
            <a:rPr lang="en-US" dirty="0" smtClean="0"/>
            <a:t>5 hours/day </a:t>
          </a:r>
          <a:r>
            <a:rPr lang="en-US" dirty="0" smtClean="0"/>
            <a:t>201-Day </a:t>
          </a:r>
          <a:r>
            <a:rPr lang="en-US" dirty="0" smtClean="0"/>
            <a:t>Work Year</a:t>
          </a:r>
          <a:endParaRPr lang="en-US" dirty="0"/>
        </a:p>
      </dgm:t>
    </dgm:pt>
    <dgm:pt modelId="{C7891C1B-30BB-474F-AE35-09A8CF68A3E8}" type="parTrans" cxnId="{F13CDEC2-B38B-4F3D-8789-DCF129DFD9F0}">
      <dgm:prSet/>
      <dgm:spPr/>
      <dgm:t>
        <a:bodyPr/>
        <a:lstStyle/>
        <a:p>
          <a:endParaRPr lang="en-US"/>
        </a:p>
      </dgm:t>
    </dgm:pt>
    <dgm:pt modelId="{C2D32876-A76B-47C7-9D5E-B4518B8C711C}" type="sibTrans" cxnId="{F13CDEC2-B38B-4F3D-8789-DCF129DFD9F0}">
      <dgm:prSet/>
      <dgm:spPr/>
      <dgm:t>
        <a:bodyPr/>
        <a:lstStyle/>
        <a:p>
          <a:endParaRPr lang="en-US"/>
        </a:p>
      </dgm:t>
    </dgm:pt>
    <dgm:pt modelId="{31D66FA9-9BB2-404A-8B52-3E74E3C60A71}">
      <dgm:prSet/>
      <dgm:spPr/>
      <dgm:t>
        <a:bodyPr/>
        <a:lstStyle/>
        <a:p>
          <a:pPr rtl="0"/>
          <a:r>
            <a:rPr lang="en-US" smtClean="0"/>
            <a:t>12.5 days accrued per year</a:t>
          </a:r>
          <a:endParaRPr lang="en-US"/>
        </a:p>
      </dgm:t>
    </dgm:pt>
    <dgm:pt modelId="{8D0729C6-00BE-40E3-A8B5-5D6C0B06BCD8}" type="parTrans" cxnId="{8E71E203-AD00-487E-A8DE-2E66CFF63390}">
      <dgm:prSet/>
      <dgm:spPr/>
      <dgm:t>
        <a:bodyPr/>
        <a:lstStyle/>
        <a:p>
          <a:endParaRPr lang="en-US"/>
        </a:p>
      </dgm:t>
    </dgm:pt>
    <dgm:pt modelId="{FE2492C1-787A-47E8-9A35-0E1B0B6929B7}" type="sibTrans" cxnId="{8E71E203-AD00-487E-A8DE-2E66CFF63390}">
      <dgm:prSet/>
      <dgm:spPr/>
      <dgm:t>
        <a:bodyPr/>
        <a:lstStyle/>
        <a:p>
          <a:endParaRPr lang="en-US"/>
        </a:p>
      </dgm:t>
    </dgm:pt>
    <dgm:pt modelId="{7E1DE785-6355-4C83-B499-AEBDD5E49734}">
      <dgm:prSet/>
      <dgm:spPr/>
      <dgm:t>
        <a:bodyPr/>
        <a:lstStyle/>
        <a:p>
          <a:pPr rtl="0"/>
          <a:r>
            <a:rPr lang="en-US" smtClean="0"/>
            <a:t>20 pay periods accruing sick leave</a:t>
          </a:r>
          <a:endParaRPr lang="en-US"/>
        </a:p>
      </dgm:t>
    </dgm:pt>
    <dgm:pt modelId="{35397CF4-7015-4EFB-A52F-12EB01808D1B}" type="parTrans" cxnId="{31395043-0C6D-4A48-A42D-210239D2261E}">
      <dgm:prSet/>
      <dgm:spPr/>
      <dgm:t>
        <a:bodyPr/>
        <a:lstStyle/>
        <a:p>
          <a:endParaRPr lang="en-US"/>
        </a:p>
      </dgm:t>
    </dgm:pt>
    <dgm:pt modelId="{0798BB15-267B-4321-89C1-4C55B2FA4CA3}" type="sibTrans" cxnId="{31395043-0C6D-4A48-A42D-210239D2261E}">
      <dgm:prSet/>
      <dgm:spPr/>
      <dgm:t>
        <a:bodyPr/>
        <a:lstStyle/>
        <a:p>
          <a:endParaRPr lang="en-US"/>
        </a:p>
      </dgm:t>
    </dgm:pt>
    <dgm:pt modelId="{AEEC6328-1683-45B5-8262-3F061EFE3D37}">
      <dgm:prSet/>
      <dgm:spPr/>
      <dgm:t>
        <a:bodyPr/>
        <a:lstStyle/>
        <a:p>
          <a:pPr rtl="0"/>
          <a:r>
            <a:rPr lang="en-US" smtClean="0"/>
            <a:t>3.125 hours of sick leave accrued/pay period</a:t>
          </a:r>
          <a:endParaRPr lang="en-US"/>
        </a:p>
      </dgm:t>
    </dgm:pt>
    <dgm:pt modelId="{E2CC24DF-B385-48CE-A58C-7524F057F2CC}" type="parTrans" cxnId="{596E9C50-A6B3-4047-966A-F1E56C94EE8D}">
      <dgm:prSet/>
      <dgm:spPr/>
      <dgm:t>
        <a:bodyPr/>
        <a:lstStyle/>
        <a:p>
          <a:endParaRPr lang="en-US"/>
        </a:p>
      </dgm:t>
    </dgm:pt>
    <dgm:pt modelId="{8ACC0980-2E43-4A50-BB33-C3C400C64E7C}" type="sibTrans" cxnId="{596E9C50-A6B3-4047-966A-F1E56C94EE8D}">
      <dgm:prSet/>
      <dgm:spPr/>
      <dgm:t>
        <a:bodyPr/>
        <a:lstStyle/>
        <a:p>
          <a:endParaRPr lang="en-US"/>
        </a:p>
      </dgm:t>
    </dgm:pt>
    <dgm:pt modelId="{9A527440-911C-4B16-933C-9945AB711934}">
      <dgm:prSet/>
      <dgm:spPr/>
      <dgm:t>
        <a:bodyPr/>
        <a:lstStyle/>
        <a:p>
          <a:pPr rtl="0"/>
          <a:r>
            <a:rPr lang="en-US" dirty="0" smtClean="0"/>
            <a:t>5.5 hours/day </a:t>
          </a:r>
          <a:r>
            <a:rPr lang="en-US" dirty="0" smtClean="0"/>
            <a:t>201-Day </a:t>
          </a:r>
          <a:r>
            <a:rPr lang="en-US" dirty="0" smtClean="0"/>
            <a:t>Work Year</a:t>
          </a:r>
          <a:endParaRPr lang="en-US" dirty="0"/>
        </a:p>
      </dgm:t>
    </dgm:pt>
    <dgm:pt modelId="{E5F5FE2A-4DEC-4101-B9B9-1E6B97C74D28}" type="parTrans" cxnId="{C29AE7CD-0753-4277-9889-9BE863BF1B8F}">
      <dgm:prSet/>
      <dgm:spPr/>
      <dgm:t>
        <a:bodyPr/>
        <a:lstStyle/>
        <a:p>
          <a:endParaRPr lang="en-US"/>
        </a:p>
      </dgm:t>
    </dgm:pt>
    <dgm:pt modelId="{EEC930A2-A4D5-468D-A91A-080077B1A308}" type="sibTrans" cxnId="{C29AE7CD-0753-4277-9889-9BE863BF1B8F}">
      <dgm:prSet/>
      <dgm:spPr/>
      <dgm:t>
        <a:bodyPr/>
        <a:lstStyle/>
        <a:p>
          <a:endParaRPr lang="en-US"/>
        </a:p>
      </dgm:t>
    </dgm:pt>
    <dgm:pt modelId="{15BA1E41-F41F-4232-ACE5-0D97AAF5F5D2}">
      <dgm:prSet/>
      <dgm:spPr/>
      <dgm:t>
        <a:bodyPr/>
        <a:lstStyle/>
        <a:p>
          <a:pPr rtl="0"/>
          <a:r>
            <a:rPr lang="en-US" smtClean="0"/>
            <a:t>12.5 days accrued per year</a:t>
          </a:r>
          <a:endParaRPr lang="en-US"/>
        </a:p>
      </dgm:t>
    </dgm:pt>
    <dgm:pt modelId="{0DFDD82B-A849-437B-A362-DD7FDD8C5522}" type="parTrans" cxnId="{E2E2F1D7-C60E-479E-8AA6-6A3BFE26C775}">
      <dgm:prSet/>
      <dgm:spPr/>
      <dgm:t>
        <a:bodyPr/>
        <a:lstStyle/>
        <a:p>
          <a:endParaRPr lang="en-US"/>
        </a:p>
      </dgm:t>
    </dgm:pt>
    <dgm:pt modelId="{66D10F8C-F02F-431A-9708-E3C2953AAB78}" type="sibTrans" cxnId="{E2E2F1D7-C60E-479E-8AA6-6A3BFE26C775}">
      <dgm:prSet/>
      <dgm:spPr/>
      <dgm:t>
        <a:bodyPr/>
        <a:lstStyle/>
        <a:p>
          <a:endParaRPr lang="en-US"/>
        </a:p>
      </dgm:t>
    </dgm:pt>
    <dgm:pt modelId="{EDAFED18-D10F-41F7-B49D-78B732EDB05A}">
      <dgm:prSet/>
      <dgm:spPr/>
      <dgm:t>
        <a:bodyPr/>
        <a:lstStyle/>
        <a:p>
          <a:pPr rtl="0"/>
          <a:r>
            <a:rPr lang="en-US" smtClean="0"/>
            <a:t>20 pay periods accruing sick leave</a:t>
          </a:r>
          <a:endParaRPr lang="en-US"/>
        </a:p>
      </dgm:t>
    </dgm:pt>
    <dgm:pt modelId="{2B9699DA-3E67-4BDE-989F-B95B1CDDFD93}" type="parTrans" cxnId="{B8C8B513-C44B-4479-8E6C-FCF31D5AD8DC}">
      <dgm:prSet/>
      <dgm:spPr/>
      <dgm:t>
        <a:bodyPr/>
        <a:lstStyle/>
        <a:p>
          <a:endParaRPr lang="en-US"/>
        </a:p>
      </dgm:t>
    </dgm:pt>
    <dgm:pt modelId="{7CA4D784-966E-4AC9-94ED-A6C4C1FA3C52}" type="sibTrans" cxnId="{B8C8B513-C44B-4479-8E6C-FCF31D5AD8DC}">
      <dgm:prSet/>
      <dgm:spPr/>
      <dgm:t>
        <a:bodyPr/>
        <a:lstStyle/>
        <a:p>
          <a:endParaRPr lang="en-US"/>
        </a:p>
      </dgm:t>
    </dgm:pt>
    <dgm:pt modelId="{82971C5D-3564-4AA8-A7B0-02671DFB8CA3}">
      <dgm:prSet/>
      <dgm:spPr/>
      <dgm:t>
        <a:bodyPr/>
        <a:lstStyle/>
        <a:p>
          <a:pPr rtl="0"/>
          <a:r>
            <a:rPr lang="en-US" smtClean="0"/>
            <a:t>3.4375 hours of sick leave accrued/pay period</a:t>
          </a:r>
          <a:endParaRPr lang="en-US"/>
        </a:p>
      </dgm:t>
    </dgm:pt>
    <dgm:pt modelId="{9C20F2DA-89E1-4763-AA2B-D6E1B96C5615}" type="parTrans" cxnId="{934486F9-2215-43B6-AA76-8F66AC8AF424}">
      <dgm:prSet/>
      <dgm:spPr/>
      <dgm:t>
        <a:bodyPr/>
        <a:lstStyle/>
        <a:p>
          <a:endParaRPr lang="en-US"/>
        </a:p>
      </dgm:t>
    </dgm:pt>
    <dgm:pt modelId="{4662EDA0-0211-4149-9C4D-6770C2B1679A}" type="sibTrans" cxnId="{934486F9-2215-43B6-AA76-8F66AC8AF424}">
      <dgm:prSet/>
      <dgm:spPr/>
      <dgm:t>
        <a:bodyPr/>
        <a:lstStyle/>
        <a:p>
          <a:endParaRPr lang="en-US"/>
        </a:p>
      </dgm:t>
    </dgm:pt>
    <dgm:pt modelId="{B1176E7A-F88A-4B9D-95DB-99181B2285FE}" type="pres">
      <dgm:prSet presAssocID="{8EA8C022-1C6A-435F-928D-BE65D9A46F30}" presName="diagram" presStyleCnt="0">
        <dgm:presLayoutVars>
          <dgm:chPref val="1"/>
          <dgm:dir/>
          <dgm:animOne val="branch"/>
          <dgm:animLvl val="lvl"/>
          <dgm:resizeHandles/>
        </dgm:presLayoutVars>
      </dgm:prSet>
      <dgm:spPr/>
      <dgm:t>
        <a:bodyPr/>
        <a:lstStyle/>
        <a:p>
          <a:endParaRPr lang="en-US"/>
        </a:p>
      </dgm:t>
    </dgm:pt>
    <dgm:pt modelId="{086AD89E-8190-4768-AAD1-F2C483AC0F03}" type="pres">
      <dgm:prSet presAssocID="{BEEEAAE1-322C-48E8-B6F0-2F85F934E264}" presName="root" presStyleCnt="0"/>
      <dgm:spPr/>
    </dgm:pt>
    <dgm:pt modelId="{EED6067C-1FED-4EC8-A4B7-6CA100FA7B3C}" type="pres">
      <dgm:prSet presAssocID="{BEEEAAE1-322C-48E8-B6F0-2F85F934E264}" presName="rootComposite" presStyleCnt="0"/>
      <dgm:spPr/>
    </dgm:pt>
    <dgm:pt modelId="{8136F188-96D7-46B5-AE90-B36FCA1977CD}" type="pres">
      <dgm:prSet presAssocID="{BEEEAAE1-322C-48E8-B6F0-2F85F934E264}" presName="rootText" presStyleLbl="node1" presStyleIdx="0" presStyleCnt="3"/>
      <dgm:spPr/>
      <dgm:t>
        <a:bodyPr/>
        <a:lstStyle/>
        <a:p>
          <a:endParaRPr lang="en-US"/>
        </a:p>
      </dgm:t>
    </dgm:pt>
    <dgm:pt modelId="{B6B25C09-7B23-402E-9DC1-5006DB95B119}" type="pres">
      <dgm:prSet presAssocID="{BEEEAAE1-322C-48E8-B6F0-2F85F934E264}" presName="rootConnector" presStyleLbl="node1" presStyleIdx="0" presStyleCnt="3"/>
      <dgm:spPr/>
      <dgm:t>
        <a:bodyPr/>
        <a:lstStyle/>
        <a:p>
          <a:endParaRPr lang="en-US"/>
        </a:p>
      </dgm:t>
    </dgm:pt>
    <dgm:pt modelId="{2389BF0B-62E5-4731-971B-1A250C158251}" type="pres">
      <dgm:prSet presAssocID="{BEEEAAE1-322C-48E8-B6F0-2F85F934E264}" presName="childShape" presStyleCnt="0"/>
      <dgm:spPr/>
    </dgm:pt>
    <dgm:pt modelId="{99D277A5-F60A-410C-88F5-E136DA092064}" type="pres">
      <dgm:prSet presAssocID="{BD498600-E2BC-4C00-859D-432064BA0620}" presName="Name13" presStyleLbl="parChTrans1D2" presStyleIdx="0" presStyleCnt="9"/>
      <dgm:spPr/>
      <dgm:t>
        <a:bodyPr/>
        <a:lstStyle/>
        <a:p>
          <a:endParaRPr lang="en-US"/>
        </a:p>
      </dgm:t>
    </dgm:pt>
    <dgm:pt modelId="{8D554C90-43C2-45CD-9032-70F704391F0D}" type="pres">
      <dgm:prSet presAssocID="{59C9E812-435D-4BB2-B84D-B539B028F1B6}" presName="childText" presStyleLbl="bgAcc1" presStyleIdx="0" presStyleCnt="9">
        <dgm:presLayoutVars>
          <dgm:bulletEnabled val="1"/>
        </dgm:presLayoutVars>
      </dgm:prSet>
      <dgm:spPr/>
      <dgm:t>
        <a:bodyPr/>
        <a:lstStyle/>
        <a:p>
          <a:endParaRPr lang="en-US"/>
        </a:p>
      </dgm:t>
    </dgm:pt>
    <dgm:pt modelId="{51733E5F-FBCD-44EF-957D-8B0383DDADD4}" type="pres">
      <dgm:prSet presAssocID="{50B212AC-55F0-47B5-AEC4-A7B3CC081944}" presName="Name13" presStyleLbl="parChTrans1D2" presStyleIdx="1" presStyleCnt="9"/>
      <dgm:spPr/>
      <dgm:t>
        <a:bodyPr/>
        <a:lstStyle/>
        <a:p>
          <a:endParaRPr lang="en-US"/>
        </a:p>
      </dgm:t>
    </dgm:pt>
    <dgm:pt modelId="{A8D1BB41-DE54-437E-AA3C-C30320A4B93A}" type="pres">
      <dgm:prSet presAssocID="{AE3359C6-217E-445A-8165-DAEA65A9E2FF}" presName="childText" presStyleLbl="bgAcc1" presStyleIdx="1" presStyleCnt="9">
        <dgm:presLayoutVars>
          <dgm:bulletEnabled val="1"/>
        </dgm:presLayoutVars>
      </dgm:prSet>
      <dgm:spPr/>
      <dgm:t>
        <a:bodyPr/>
        <a:lstStyle/>
        <a:p>
          <a:endParaRPr lang="en-US"/>
        </a:p>
      </dgm:t>
    </dgm:pt>
    <dgm:pt modelId="{4D9AD666-66E5-4345-8DBF-77036C98FDB7}" type="pres">
      <dgm:prSet presAssocID="{92D3C4E3-8E90-4A59-B12D-A22A22D3913B}" presName="Name13" presStyleLbl="parChTrans1D2" presStyleIdx="2" presStyleCnt="9"/>
      <dgm:spPr/>
      <dgm:t>
        <a:bodyPr/>
        <a:lstStyle/>
        <a:p>
          <a:endParaRPr lang="en-US"/>
        </a:p>
      </dgm:t>
    </dgm:pt>
    <dgm:pt modelId="{B22A4B7B-633B-4181-BB39-5B670F07FDA4}" type="pres">
      <dgm:prSet presAssocID="{3CAB01F8-DBD2-4BDB-8A0C-29B3AAAD37A6}" presName="childText" presStyleLbl="bgAcc1" presStyleIdx="2" presStyleCnt="9">
        <dgm:presLayoutVars>
          <dgm:bulletEnabled val="1"/>
        </dgm:presLayoutVars>
      </dgm:prSet>
      <dgm:spPr/>
      <dgm:t>
        <a:bodyPr/>
        <a:lstStyle/>
        <a:p>
          <a:endParaRPr lang="en-US"/>
        </a:p>
      </dgm:t>
    </dgm:pt>
    <dgm:pt modelId="{510D47DE-0724-450D-89BD-D00A8508A2C2}" type="pres">
      <dgm:prSet presAssocID="{7E2A1205-489F-49FB-A2D3-72AE6FADFBC3}" presName="root" presStyleCnt="0"/>
      <dgm:spPr/>
    </dgm:pt>
    <dgm:pt modelId="{123CD64B-40F0-4B9F-B146-7331B0AA1C03}" type="pres">
      <dgm:prSet presAssocID="{7E2A1205-489F-49FB-A2D3-72AE6FADFBC3}" presName="rootComposite" presStyleCnt="0"/>
      <dgm:spPr/>
    </dgm:pt>
    <dgm:pt modelId="{A23302D9-BC32-4497-A680-0B4B64ADB04A}" type="pres">
      <dgm:prSet presAssocID="{7E2A1205-489F-49FB-A2D3-72AE6FADFBC3}" presName="rootText" presStyleLbl="node1" presStyleIdx="1" presStyleCnt="3"/>
      <dgm:spPr/>
      <dgm:t>
        <a:bodyPr/>
        <a:lstStyle/>
        <a:p>
          <a:endParaRPr lang="en-US"/>
        </a:p>
      </dgm:t>
    </dgm:pt>
    <dgm:pt modelId="{6C102636-2B17-462C-940E-C5526BF2BAF5}" type="pres">
      <dgm:prSet presAssocID="{7E2A1205-489F-49FB-A2D3-72AE6FADFBC3}" presName="rootConnector" presStyleLbl="node1" presStyleIdx="1" presStyleCnt="3"/>
      <dgm:spPr/>
      <dgm:t>
        <a:bodyPr/>
        <a:lstStyle/>
        <a:p>
          <a:endParaRPr lang="en-US"/>
        </a:p>
      </dgm:t>
    </dgm:pt>
    <dgm:pt modelId="{4FDB2B81-ECED-42B6-A3BC-ADE853F98A32}" type="pres">
      <dgm:prSet presAssocID="{7E2A1205-489F-49FB-A2D3-72AE6FADFBC3}" presName="childShape" presStyleCnt="0"/>
      <dgm:spPr/>
    </dgm:pt>
    <dgm:pt modelId="{790EDADA-18C8-4B86-A7FD-439CC68FA187}" type="pres">
      <dgm:prSet presAssocID="{8D0729C6-00BE-40E3-A8B5-5D6C0B06BCD8}" presName="Name13" presStyleLbl="parChTrans1D2" presStyleIdx="3" presStyleCnt="9"/>
      <dgm:spPr/>
      <dgm:t>
        <a:bodyPr/>
        <a:lstStyle/>
        <a:p>
          <a:endParaRPr lang="en-US"/>
        </a:p>
      </dgm:t>
    </dgm:pt>
    <dgm:pt modelId="{0D5FAD44-C262-48B6-9CBF-861532A728C7}" type="pres">
      <dgm:prSet presAssocID="{31D66FA9-9BB2-404A-8B52-3E74E3C60A71}" presName="childText" presStyleLbl="bgAcc1" presStyleIdx="3" presStyleCnt="9">
        <dgm:presLayoutVars>
          <dgm:bulletEnabled val="1"/>
        </dgm:presLayoutVars>
      </dgm:prSet>
      <dgm:spPr/>
      <dgm:t>
        <a:bodyPr/>
        <a:lstStyle/>
        <a:p>
          <a:endParaRPr lang="en-US"/>
        </a:p>
      </dgm:t>
    </dgm:pt>
    <dgm:pt modelId="{D57060A2-EAFD-4C1A-817B-F49635D33439}" type="pres">
      <dgm:prSet presAssocID="{35397CF4-7015-4EFB-A52F-12EB01808D1B}" presName="Name13" presStyleLbl="parChTrans1D2" presStyleIdx="4" presStyleCnt="9"/>
      <dgm:spPr/>
      <dgm:t>
        <a:bodyPr/>
        <a:lstStyle/>
        <a:p>
          <a:endParaRPr lang="en-US"/>
        </a:p>
      </dgm:t>
    </dgm:pt>
    <dgm:pt modelId="{46EDF91A-9E29-4DD8-A491-A827339C15A3}" type="pres">
      <dgm:prSet presAssocID="{7E1DE785-6355-4C83-B499-AEBDD5E49734}" presName="childText" presStyleLbl="bgAcc1" presStyleIdx="4" presStyleCnt="9">
        <dgm:presLayoutVars>
          <dgm:bulletEnabled val="1"/>
        </dgm:presLayoutVars>
      </dgm:prSet>
      <dgm:spPr/>
      <dgm:t>
        <a:bodyPr/>
        <a:lstStyle/>
        <a:p>
          <a:endParaRPr lang="en-US"/>
        </a:p>
      </dgm:t>
    </dgm:pt>
    <dgm:pt modelId="{CA05464E-65FE-4D7F-B146-F5E661BA3E1A}" type="pres">
      <dgm:prSet presAssocID="{E2CC24DF-B385-48CE-A58C-7524F057F2CC}" presName="Name13" presStyleLbl="parChTrans1D2" presStyleIdx="5" presStyleCnt="9"/>
      <dgm:spPr/>
      <dgm:t>
        <a:bodyPr/>
        <a:lstStyle/>
        <a:p>
          <a:endParaRPr lang="en-US"/>
        </a:p>
      </dgm:t>
    </dgm:pt>
    <dgm:pt modelId="{727DB8E2-EFD2-4E12-9E75-8FF2ADC64359}" type="pres">
      <dgm:prSet presAssocID="{AEEC6328-1683-45B5-8262-3F061EFE3D37}" presName="childText" presStyleLbl="bgAcc1" presStyleIdx="5" presStyleCnt="9">
        <dgm:presLayoutVars>
          <dgm:bulletEnabled val="1"/>
        </dgm:presLayoutVars>
      </dgm:prSet>
      <dgm:spPr/>
      <dgm:t>
        <a:bodyPr/>
        <a:lstStyle/>
        <a:p>
          <a:endParaRPr lang="en-US"/>
        </a:p>
      </dgm:t>
    </dgm:pt>
    <dgm:pt modelId="{A8833EB6-BACA-47D0-A898-25B558980231}" type="pres">
      <dgm:prSet presAssocID="{9A527440-911C-4B16-933C-9945AB711934}" presName="root" presStyleCnt="0"/>
      <dgm:spPr/>
    </dgm:pt>
    <dgm:pt modelId="{2293E80A-06F6-4592-B1F2-2D9052409081}" type="pres">
      <dgm:prSet presAssocID="{9A527440-911C-4B16-933C-9945AB711934}" presName="rootComposite" presStyleCnt="0"/>
      <dgm:spPr/>
    </dgm:pt>
    <dgm:pt modelId="{41D13858-4CAF-4CDA-962A-8A25474F7D03}" type="pres">
      <dgm:prSet presAssocID="{9A527440-911C-4B16-933C-9945AB711934}" presName="rootText" presStyleLbl="node1" presStyleIdx="2" presStyleCnt="3"/>
      <dgm:spPr/>
      <dgm:t>
        <a:bodyPr/>
        <a:lstStyle/>
        <a:p>
          <a:endParaRPr lang="en-US"/>
        </a:p>
      </dgm:t>
    </dgm:pt>
    <dgm:pt modelId="{66344050-9882-4584-9BD3-5BD2EDB16311}" type="pres">
      <dgm:prSet presAssocID="{9A527440-911C-4B16-933C-9945AB711934}" presName="rootConnector" presStyleLbl="node1" presStyleIdx="2" presStyleCnt="3"/>
      <dgm:spPr/>
      <dgm:t>
        <a:bodyPr/>
        <a:lstStyle/>
        <a:p>
          <a:endParaRPr lang="en-US"/>
        </a:p>
      </dgm:t>
    </dgm:pt>
    <dgm:pt modelId="{66DB3B82-FA69-4BB2-9A49-73E9F7B21600}" type="pres">
      <dgm:prSet presAssocID="{9A527440-911C-4B16-933C-9945AB711934}" presName="childShape" presStyleCnt="0"/>
      <dgm:spPr/>
    </dgm:pt>
    <dgm:pt modelId="{E18F10DF-CA49-409B-863C-27488776368F}" type="pres">
      <dgm:prSet presAssocID="{0DFDD82B-A849-437B-A362-DD7FDD8C5522}" presName="Name13" presStyleLbl="parChTrans1D2" presStyleIdx="6" presStyleCnt="9"/>
      <dgm:spPr/>
      <dgm:t>
        <a:bodyPr/>
        <a:lstStyle/>
        <a:p>
          <a:endParaRPr lang="en-US"/>
        </a:p>
      </dgm:t>
    </dgm:pt>
    <dgm:pt modelId="{5A623D81-E9E3-4237-83CF-4FF6E722CAF7}" type="pres">
      <dgm:prSet presAssocID="{15BA1E41-F41F-4232-ACE5-0D97AAF5F5D2}" presName="childText" presStyleLbl="bgAcc1" presStyleIdx="6" presStyleCnt="9">
        <dgm:presLayoutVars>
          <dgm:bulletEnabled val="1"/>
        </dgm:presLayoutVars>
      </dgm:prSet>
      <dgm:spPr/>
      <dgm:t>
        <a:bodyPr/>
        <a:lstStyle/>
        <a:p>
          <a:endParaRPr lang="en-US"/>
        </a:p>
      </dgm:t>
    </dgm:pt>
    <dgm:pt modelId="{3D8609D1-A94A-4D97-83E0-33CD2BFFB319}" type="pres">
      <dgm:prSet presAssocID="{2B9699DA-3E67-4BDE-989F-B95B1CDDFD93}" presName="Name13" presStyleLbl="parChTrans1D2" presStyleIdx="7" presStyleCnt="9"/>
      <dgm:spPr/>
      <dgm:t>
        <a:bodyPr/>
        <a:lstStyle/>
        <a:p>
          <a:endParaRPr lang="en-US"/>
        </a:p>
      </dgm:t>
    </dgm:pt>
    <dgm:pt modelId="{268DED3B-D0D4-4077-B1C7-61C96BB2F48D}" type="pres">
      <dgm:prSet presAssocID="{EDAFED18-D10F-41F7-B49D-78B732EDB05A}" presName="childText" presStyleLbl="bgAcc1" presStyleIdx="7" presStyleCnt="9">
        <dgm:presLayoutVars>
          <dgm:bulletEnabled val="1"/>
        </dgm:presLayoutVars>
      </dgm:prSet>
      <dgm:spPr/>
      <dgm:t>
        <a:bodyPr/>
        <a:lstStyle/>
        <a:p>
          <a:endParaRPr lang="en-US"/>
        </a:p>
      </dgm:t>
    </dgm:pt>
    <dgm:pt modelId="{B9269074-A79E-4FF9-9C46-58F4D651D099}" type="pres">
      <dgm:prSet presAssocID="{9C20F2DA-89E1-4763-AA2B-D6E1B96C5615}" presName="Name13" presStyleLbl="parChTrans1D2" presStyleIdx="8" presStyleCnt="9"/>
      <dgm:spPr/>
      <dgm:t>
        <a:bodyPr/>
        <a:lstStyle/>
        <a:p>
          <a:endParaRPr lang="en-US"/>
        </a:p>
      </dgm:t>
    </dgm:pt>
    <dgm:pt modelId="{E0504853-673A-4546-A123-B992A6246B8B}" type="pres">
      <dgm:prSet presAssocID="{82971C5D-3564-4AA8-A7B0-02671DFB8CA3}" presName="childText" presStyleLbl="bgAcc1" presStyleIdx="8" presStyleCnt="9">
        <dgm:presLayoutVars>
          <dgm:bulletEnabled val="1"/>
        </dgm:presLayoutVars>
      </dgm:prSet>
      <dgm:spPr/>
      <dgm:t>
        <a:bodyPr/>
        <a:lstStyle/>
        <a:p>
          <a:endParaRPr lang="en-US"/>
        </a:p>
      </dgm:t>
    </dgm:pt>
  </dgm:ptLst>
  <dgm:cxnLst>
    <dgm:cxn modelId="{FFCAEEA6-4FB7-4173-970B-7423239AC516}" type="presOf" srcId="{82971C5D-3564-4AA8-A7B0-02671DFB8CA3}" destId="{E0504853-673A-4546-A123-B992A6246B8B}" srcOrd="0" destOrd="0" presId="urn:microsoft.com/office/officeart/2005/8/layout/hierarchy3"/>
    <dgm:cxn modelId="{33DE2399-40C8-4A9A-A9ED-C9F9D08B4DEF}" type="presOf" srcId="{35397CF4-7015-4EFB-A52F-12EB01808D1B}" destId="{D57060A2-EAFD-4C1A-817B-F49635D33439}" srcOrd="0" destOrd="0" presId="urn:microsoft.com/office/officeart/2005/8/layout/hierarchy3"/>
    <dgm:cxn modelId="{F568A064-62B9-4983-801A-0E84F9B4A461}" type="presOf" srcId="{7E2A1205-489F-49FB-A2D3-72AE6FADFBC3}" destId="{A23302D9-BC32-4497-A680-0B4B64ADB04A}" srcOrd="0" destOrd="0" presId="urn:microsoft.com/office/officeart/2005/8/layout/hierarchy3"/>
    <dgm:cxn modelId="{596E9C50-A6B3-4047-966A-F1E56C94EE8D}" srcId="{7E2A1205-489F-49FB-A2D3-72AE6FADFBC3}" destId="{AEEC6328-1683-45B5-8262-3F061EFE3D37}" srcOrd="2" destOrd="0" parTransId="{E2CC24DF-B385-48CE-A58C-7524F057F2CC}" sibTransId="{8ACC0980-2E43-4A50-BB33-C3C400C64E7C}"/>
    <dgm:cxn modelId="{8E71E203-AD00-487E-A8DE-2E66CFF63390}" srcId="{7E2A1205-489F-49FB-A2D3-72AE6FADFBC3}" destId="{31D66FA9-9BB2-404A-8B52-3E74E3C60A71}" srcOrd="0" destOrd="0" parTransId="{8D0729C6-00BE-40E3-A8B5-5D6C0B06BCD8}" sibTransId="{FE2492C1-787A-47E8-9A35-0E1B0B6929B7}"/>
    <dgm:cxn modelId="{01B3341D-9361-4888-8C54-C08F3B339B7B}" type="presOf" srcId="{92D3C4E3-8E90-4A59-B12D-A22A22D3913B}" destId="{4D9AD666-66E5-4345-8DBF-77036C98FDB7}" srcOrd="0" destOrd="0" presId="urn:microsoft.com/office/officeart/2005/8/layout/hierarchy3"/>
    <dgm:cxn modelId="{B8C8B513-C44B-4479-8E6C-FCF31D5AD8DC}" srcId="{9A527440-911C-4B16-933C-9945AB711934}" destId="{EDAFED18-D10F-41F7-B49D-78B732EDB05A}" srcOrd="1" destOrd="0" parTransId="{2B9699DA-3E67-4BDE-989F-B95B1CDDFD93}" sibTransId="{7CA4D784-966E-4AC9-94ED-A6C4C1FA3C52}"/>
    <dgm:cxn modelId="{C29AE7CD-0753-4277-9889-9BE863BF1B8F}" srcId="{8EA8C022-1C6A-435F-928D-BE65D9A46F30}" destId="{9A527440-911C-4B16-933C-9945AB711934}" srcOrd="2" destOrd="0" parTransId="{E5F5FE2A-4DEC-4101-B9B9-1E6B97C74D28}" sibTransId="{EEC930A2-A4D5-468D-A91A-080077B1A308}"/>
    <dgm:cxn modelId="{F13CDEC2-B38B-4F3D-8789-DCF129DFD9F0}" srcId="{8EA8C022-1C6A-435F-928D-BE65D9A46F30}" destId="{7E2A1205-489F-49FB-A2D3-72AE6FADFBC3}" srcOrd="1" destOrd="0" parTransId="{C7891C1B-30BB-474F-AE35-09A8CF68A3E8}" sibTransId="{C2D32876-A76B-47C7-9D5E-B4518B8C711C}"/>
    <dgm:cxn modelId="{DB6D3531-477F-4214-A608-E939744E2384}" type="presOf" srcId="{9A527440-911C-4B16-933C-9945AB711934}" destId="{66344050-9882-4584-9BD3-5BD2EDB16311}" srcOrd="1" destOrd="0" presId="urn:microsoft.com/office/officeart/2005/8/layout/hierarchy3"/>
    <dgm:cxn modelId="{14190853-7924-4CE1-82A4-00701EE16989}" type="presOf" srcId="{15BA1E41-F41F-4232-ACE5-0D97AAF5F5D2}" destId="{5A623D81-E9E3-4237-83CF-4FF6E722CAF7}" srcOrd="0" destOrd="0" presId="urn:microsoft.com/office/officeart/2005/8/layout/hierarchy3"/>
    <dgm:cxn modelId="{96FE2834-196F-4DBD-9447-967E455503A7}" type="presOf" srcId="{7E1DE785-6355-4C83-B499-AEBDD5E49734}" destId="{46EDF91A-9E29-4DD8-A491-A827339C15A3}" srcOrd="0" destOrd="0" presId="urn:microsoft.com/office/officeart/2005/8/layout/hierarchy3"/>
    <dgm:cxn modelId="{A08A031F-009F-4ABD-B3BB-7E0882441B29}" srcId="{BEEEAAE1-322C-48E8-B6F0-2F85F934E264}" destId="{AE3359C6-217E-445A-8165-DAEA65A9E2FF}" srcOrd="1" destOrd="0" parTransId="{50B212AC-55F0-47B5-AEC4-A7B3CC081944}" sibTransId="{11B5C6DD-52A2-4048-923F-B8E140A65DAC}"/>
    <dgm:cxn modelId="{7F0791C0-3650-48F5-867E-E626C1F58D53}" type="presOf" srcId="{BEEEAAE1-322C-48E8-B6F0-2F85F934E264}" destId="{8136F188-96D7-46B5-AE90-B36FCA1977CD}" srcOrd="0" destOrd="0" presId="urn:microsoft.com/office/officeart/2005/8/layout/hierarchy3"/>
    <dgm:cxn modelId="{D85D3825-D179-40F5-81FB-7E635AA2BA7A}" type="presOf" srcId="{59C9E812-435D-4BB2-B84D-B539B028F1B6}" destId="{8D554C90-43C2-45CD-9032-70F704391F0D}" srcOrd="0" destOrd="0" presId="urn:microsoft.com/office/officeart/2005/8/layout/hierarchy3"/>
    <dgm:cxn modelId="{E527F1B0-FBC1-4160-AC07-51B249C94D25}" srcId="{8EA8C022-1C6A-435F-928D-BE65D9A46F30}" destId="{BEEEAAE1-322C-48E8-B6F0-2F85F934E264}" srcOrd="0" destOrd="0" parTransId="{3AF9D178-FED1-4153-B80C-DE7FE1DED337}" sibTransId="{B330E785-2BCC-4316-9EEE-551422C0F1D5}"/>
    <dgm:cxn modelId="{F9068DB7-6AB7-424B-9775-C454C57D913B}" type="presOf" srcId="{AEEC6328-1683-45B5-8262-3F061EFE3D37}" destId="{727DB8E2-EFD2-4E12-9E75-8FF2ADC64359}" srcOrd="0" destOrd="0" presId="urn:microsoft.com/office/officeart/2005/8/layout/hierarchy3"/>
    <dgm:cxn modelId="{E2E2F1D7-C60E-479E-8AA6-6A3BFE26C775}" srcId="{9A527440-911C-4B16-933C-9945AB711934}" destId="{15BA1E41-F41F-4232-ACE5-0D97AAF5F5D2}" srcOrd="0" destOrd="0" parTransId="{0DFDD82B-A849-437B-A362-DD7FDD8C5522}" sibTransId="{66D10F8C-F02F-431A-9708-E3C2953AAB78}"/>
    <dgm:cxn modelId="{0A09F40C-E36F-4B0B-B3E3-23755F3DD170}" type="presOf" srcId="{2B9699DA-3E67-4BDE-989F-B95B1CDDFD93}" destId="{3D8609D1-A94A-4D97-83E0-33CD2BFFB319}" srcOrd="0" destOrd="0" presId="urn:microsoft.com/office/officeart/2005/8/layout/hierarchy3"/>
    <dgm:cxn modelId="{7657F95A-D24E-45E9-8F65-02C2CEA45079}" type="presOf" srcId="{3CAB01F8-DBD2-4BDB-8A0C-29B3AAAD37A6}" destId="{B22A4B7B-633B-4181-BB39-5B670F07FDA4}" srcOrd="0" destOrd="0" presId="urn:microsoft.com/office/officeart/2005/8/layout/hierarchy3"/>
    <dgm:cxn modelId="{934486F9-2215-43B6-AA76-8F66AC8AF424}" srcId="{9A527440-911C-4B16-933C-9945AB711934}" destId="{82971C5D-3564-4AA8-A7B0-02671DFB8CA3}" srcOrd="2" destOrd="0" parTransId="{9C20F2DA-89E1-4763-AA2B-D6E1B96C5615}" sibTransId="{4662EDA0-0211-4149-9C4D-6770C2B1679A}"/>
    <dgm:cxn modelId="{85361D77-73EA-4CDC-BA2C-0907D18B170E}" type="presOf" srcId="{AE3359C6-217E-445A-8165-DAEA65A9E2FF}" destId="{A8D1BB41-DE54-437E-AA3C-C30320A4B93A}" srcOrd="0" destOrd="0" presId="urn:microsoft.com/office/officeart/2005/8/layout/hierarchy3"/>
    <dgm:cxn modelId="{8E399ACA-BBF6-4523-A2F7-B83A0D7D43BC}" type="presOf" srcId="{9C20F2DA-89E1-4763-AA2B-D6E1B96C5615}" destId="{B9269074-A79E-4FF9-9C46-58F4D651D099}" srcOrd="0" destOrd="0" presId="urn:microsoft.com/office/officeart/2005/8/layout/hierarchy3"/>
    <dgm:cxn modelId="{1733BA80-2F2A-4BE5-9783-16DD8B4FCEAD}" type="presOf" srcId="{9A527440-911C-4B16-933C-9945AB711934}" destId="{41D13858-4CAF-4CDA-962A-8A25474F7D03}" srcOrd="0" destOrd="0" presId="urn:microsoft.com/office/officeart/2005/8/layout/hierarchy3"/>
    <dgm:cxn modelId="{9D506668-A328-494A-953F-898DD7085BD8}" srcId="{BEEEAAE1-322C-48E8-B6F0-2F85F934E264}" destId="{59C9E812-435D-4BB2-B84D-B539B028F1B6}" srcOrd="0" destOrd="0" parTransId="{BD498600-E2BC-4C00-859D-432064BA0620}" sibTransId="{D902B73C-50B3-49EF-8CF6-DD2A438B664B}"/>
    <dgm:cxn modelId="{D26B57D2-C8DB-4189-93BF-8758E11609DB}" type="presOf" srcId="{BD498600-E2BC-4C00-859D-432064BA0620}" destId="{99D277A5-F60A-410C-88F5-E136DA092064}" srcOrd="0" destOrd="0" presId="urn:microsoft.com/office/officeart/2005/8/layout/hierarchy3"/>
    <dgm:cxn modelId="{D5030AA9-9B22-4B43-B442-6F4DEE0FFF2E}" type="presOf" srcId="{31D66FA9-9BB2-404A-8B52-3E74E3C60A71}" destId="{0D5FAD44-C262-48B6-9CBF-861532A728C7}" srcOrd="0" destOrd="0" presId="urn:microsoft.com/office/officeart/2005/8/layout/hierarchy3"/>
    <dgm:cxn modelId="{4412ED5A-2C4D-49BE-85C8-8E3A228A080F}" type="presOf" srcId="{E2CC24DF-B385-48CE-A58C-7524F057F2CC}" destId="{CA05464E-65FE-4D7F-B146-F5E661BA3E1A}" srcOrd="0" destOrd="0" presId="urn:microsoft.com/office/officeart/2005/8/layout/hierarchy3"/>
    <dgm:cxn modelId="{C6727846-53BE-4B00-9053-22A16E967E52}" type="presOf" srcId="{EDAFED18-D10F-41F7-B49D-78B732EDB05A}" destId="{268DED3B-D0D4-4077-B1C7-61C96BB2F48D}" srcOrd="0" destOrd="0" presId="urn:microsoft.com/office/officeart/2005/8/layout/hierarchy3"/>
    <dgm:cxn modelId="{085F2C6C-E004-40DE-AD73-A9D436753A5E}" type="presOf" srcId="{BEEEAAE1-322C-48E8-B6F0-2F85F934E264}" destId="{B6B25C09-7B23-402E-9DC1-5006DB95B119}" srcOrd="1" destOrd="0" presId="urn:microsoft.com/office/officeart/2005/8/layout/hierarchy3"/>
    <dgm:cxn modelId="{93F1F501-0257-426C-98F6-1CE84A949766}" type="presOf" srcId="{50B212AC-55F0-47B5-AEC4-A7B3CC081944}" destId="{51733E5F-FBCD-44EF-957D-8B0383DDADD4}" srcOrd="0" destOrd="0" presId="urn:microsoft.com/office/officeart/2005/8/layout/hierarchy3"/>
    <dgm:cxn modelId="{CF6019E9-0CFE-4D5D-86B0-93C4E3D11701}" type="presOf" srcId="{0DFDD82B-A849-437B-A362-DD7FDD8C5522}" destId="{E18F10DF-CA49-409B-863C-27488776368F}" srcOrd="0" destOrd="0" presId="urn:microsoft.com/office/officeart/2005/8/layout/hierarchy3"/>
    <dgm:cxn modelId="{C08AC4CA-95D9-4411-A1CA-05DB7A3F32E0}" type="presOf" srcId="{7E2A1205-489F-49FB-A2D3-72AE6FADFBC3}" destId="{6C102636-2B17-462C-940E-C5526BF2BAF5}" srcOrd="1" destOrd="0" presId="urn:microsoft.com/office/officeart/2005/8/layout/hierarchy3"/>
    <dgm:cxn modelId="{6E780D15-10E7-4DD9-998B-650788F995AF}" type="presOf" srcId="{8D0729C6-00BE-40E3-A8B5-5D6C0B06BCD8}" destId="{790EDADA-18C8-4B86-A7FD-439CC68FA187}" srcOrd="0" destOrd="0" presId="urn:microsoft.com/office/officeart/2005/8/layout/hierarchy3"/>
    <dgm:cxn modelId="{A2AF8A02-D348-48CB-9C31-45D9FC46C077}" type="presOf" srcId="{8EA8C022-1C6A-435F-928D-BE65D9A46F30}" destId="{B1176E7A-F88A-4B9D-95DB-99181B2285FE}" srcOrd="0" destOrd="0" presId="urn:microsoft.com/office/officeart/2005/8/layout/hierarchy3"/>
    <dgm:cxn modelId="{31395043-0C6D-4A48-A42D-210239D2261E}" srcId="{7E2A1205-489F-49FB-A2D3-72AE6FADFBC3}" destId="{7E1DE785-6355-4C83-B499-AEBDD5E49734}" srcOrd="1" destOrd="0" parTransId="{35397CF4-7015-4EFB-A52F-12EB01808D1B}" sibTransId="{0798BB15-267B-4321-89C1-4C55B2FA4CA3}"/>
    <dgm:cxn modelId="{C531638C-622F-4496-8918-C219952CE6A0}" srcId="{BEEEAAE1-322C-48E8-B6F0-2F85F934E264}" destId="{3CAB01F8-DBD2-4BDB-8A0C-29B3AAAD37A6}" srcOrd="2" destOrd="0" parTransId="{92D3C4E3-8E90-4A59-B12D-A22A22D3913B}" sibTransId="{39AB28BC-0D00-4E83-8F61-0628522E8B1B}"/>
    <dgm:cxn modelId="{62D5F4B5-9007-4543-B6D1-2B455FE6E987}" type="presParOf" srcId="{B1176E7A-F88A-4B9D-95DB-99181B2285FE}" destId="{086AD89E-8190-4768-AAD1-F2C483AC0F03}" srcOrd="0" destOrd="0" presId="urn:microsoft.com/office/officeart/2005/8/layout/hierarchy3"/>
    <dgm:cxn modelId="{7438A6DE-A685-40E1-AEC6-8CF29E714638}" type="presParOf" srcId="{086AD89E-8190-4768-AAD1-F2C483AC0F03}" destId="{EED6067C-1FED-4EC8-A4B7-6CA100FA7B3C}" srcOrd="0" destOrd="0" presId="urn:microsoft.com/office/officeart/2005/8/layout/hierarchy3"/>
    <dgm:cxn modelId="{37472A04-48AD-4464-ADB7-4EA1354FE9B4}" type="presParOf" srcId="{EED6067C-1FED-4EC8-A4B7-6CA100FA7B3C}" destId="{8136F188-96D7-46B5-AE90-B36FCA1977CD}" srcOrd="0" destOrd="0" presId="urn:microsoft.com/office/officeart/2005/8/layout/hierarchy3"/>
    <dgm:cxn modelId="{8CE6C2D7-88B2-445E-A9A9-B10343207037}" type="presParOf" srcId="{EED6067C-1FED-4EC8-A4B7-6CA100FA7B3C}" destId="{B6B25C09-7B23-402E-9DC1-5006DB95B119}" srcOrd="1" destOrd="0" presId="urn:microsoft.com/office/officeart/2005/8/layout/hierarchy3"/>
    <dgm:cxn modelId="{6B56EFA2-AF38-4EDE-A855-A80BAF1922E0}" type="presParOf" srcId="{086AD89E-8190-4768-AAD1-F2C483AC0F03}" destId="{2389BF0B-62E5-4731-971B-1A250C158251}" srcOrd="1" destOrd="0" presId="urn:microsoft.com/office/officeart/2005/8/layout/hierarchy3"/>
    <dgm:cxn modelId="{D526BD09-F9D9-4383-9A9E-374F4660D8CC}" type="presParOf" srcId="{2389BF0B-62E5-4731-971B-1A250C158251}" destId="{99D277A5-F60A-410C-88F5-E136DA092064}" srcOrd="0" destOrd="0" presId="urn:microsoft.com/office/officeart/2005/8/layout/hierarchy3"/>
    <dgm:cxn modelId="{6A2BDF0C-B94C-4C83-947F-D9EC1112BDEF}" type="presParOf" srcId="{2389BF0B-62E5-4731-971B-1A250C158251}" destId="{8D554C90-43C2-45CD-9032-70F704391F0D}" srcOrd="1" destOrd="0" presId="urn:microsoft.com/office/officeart/2005/8/layout/hierarchy3"/>
    <dgm:cxn modelId="{DB149EF5-CFD2-45F6-BDF3-85FCDA56D155}" type="presParOf" srcId="{2389BF0B-62E5-4731-971B-1A250C158251}" destId="{51733E5F-FBCD-44EF-957D-8B0383DDADD4}" srcOrd="2" destOrd="0" presId="urn:microsoft.com/office/officeart/2005/8/layout/hierarchy3"/>
    <dgm:cxn modelId="{B76BE9F2-6C3A-4090-9CD4-96D6CF5B38B2}" type="presParOf" srcId="{2389BF0B-62E5-4731-971B-1A250C158251}" destId="{A8D1BB41-DE54-437E-AA3C-C30320A4B93A}" srcOrd="3" destOrd="0" presId="urn:microsoft.com/office/officeart/2005/8/layout/hierarchy3"/>
    <dgm:cxn modelId="{B07D09D8-BD34-4F5C-BA54-1CF444AC485F}" type="presParOf" srcId="{2389BF0B-62E5-4731-971B-1A250C158251}" destId="{4D9AD666-66E5-4345-8DBF-77036C98FDB7}" srcOrd="4" destOrd="0" presId="urn:microsoft.com/office/officeart/2005/8/layout/hierarchy3"/>
    <dgm:cxn modelId="{E27580C7-D55A-45F5-988E-14D794F62B05}" type="presParOf" srcId="{2389BF0B-62E5-4731-971B-1A250C158251}" destId="{B22A4B7B-633B-4181-BB39-5B670F07FDA4}" srcOrd="5" destOrd="0" presId="urn:microsoft.com/office/officeart/2005/8/layout/hierarchy3"/>
    <dgm:cxn modelId="{7D837261-F75D-48EA-ACEE-10D3EC9038F1}" type="presParOf" srcId="{B1176E7A-F88A-4B9D-95DB-99181B2285FE}" destId="{510D47DE-0724-450D-89BD-D00A8508A2C2}" srcOrd="1" destOrd="0" presId="urn:microsoft.com/office/officeart/2005/8/layout/hierarchy3"/>
    <dgm:cxn modelId="{2BFE898F-436D-47DF-9B6C-30E3DF8282F9}" type="presParOf" srcId="{510D47DE-0724-450D-89BD-D00A8508A2C2}" destId="{123CD64B-40F0-4B9F-B146-7331B0AA1C03}" srcOrd="0" destOrd="0" presId="urn:microsoft.com/office/officeart/2005/8/layout/hierarchy3"/>
    <dgm:cxn modelId="{962ABF2D-4CEB-412A-94AE-75B5E33393EB}" type="presParOf" srcId="{123CD64B-40F0-4B9F-B146-7331B0AA1C03}" destId="{A23302D9-BC32-4497-A680-0B4B64ADB04A}" srcOrd="0" destOrd="0" presId="urn:microsoft.com/office/officeart/2005/8/layout/hierarchy3"/>
    <dgm:cxn modelId="{38CD8AC6-0FFC-4D6C-B458-1B9BEB73E7F0}" type="presParOf" srcId="{123CD64B-40F0-4B9F-B146-7331B0AA1C03}" destId="{6C102636-2B17-462C-940E-C5526BF2BAF5}" srcOrd="1" destOrd="0" presId="urn:microsoft.com/office/officeart/2005/8/layout/hierarchy3"/>
    <dgm:cxn modelId="{DC7EF6AE-1BD2-43E6-BA89-D3EB4A3ED5A6}" type="presParOf" srcId="{510D47DE-0724-450D-89BD-D00A8508A2C2}" destId="{4FDB2B81-ECED-42B6-A3BC-ADE853F98A32}" srcOrd="1" destOrd="0" presId="urn:microsoft.com/office/officeart/2005/8/layout/hierarchy3"/>
    <dgm:cxn modelId="{C3A236C8-F5E3-440C-8F2C-5DA0563D887B}" type="presParOf" srcId="{4FDB2B81-ECED-42B6-A3BC-ADE853F98A32}" destId="{790EDADA-18C8-4B86-A7FD-439CC68FA187}" srcOrd="0" destOrd="0" presId="urn:microsoft.com/office/officeart/2005/8/layout/hierarchy3"/>
    <dgm:cxn modelId="{32A126CE-BA91-4559-AB40-B3B8D2BBA55E}" type="presParOf" srcId="{4FDB2B81-ECED-42B6-A3BC-ADE853F98A32}" destId="{0D5FAD44-C262-48B6-9CBF-861532A728C7}" srcOrd="1" destOrd="0" presId="urn:microsoft.com/office/officeart/2005/8/layout/hierarchy3"/>
    <dgm:cxn modelId="{AA078E3C-8CBE-43BE-9F64-7BA94D3AB47E}" type="presParOf" srcId="{4FDB2B81-ECED-42B6-A3BC-ADE853F98A32}" destId="{D57060A2-EAFD-4C1A-817B-F49635D33439}" srcOrd="2" destOrd="0" presId="urn:microsoft.com/office/officeart/2005/8/layout/hierarchy3"/>
    <dgm:cxn modelId="{407D6608-1890-422B-9A4C-556163DC08D1}" type="presParOf" srcId="{4FDB2B81-ECED-42B6-A3BC-ADE853F98A32}" destId="{46EDF91A-9E29-4DD8-A491-A827339C15A3}" srcOrd="3" destOrd="0" presId="urn:microsoft.com/office/officeart/2005/8/layout/hierarchy3"/>
    <dgm:cxn modelId="{560AB07F-927B-4EF3-9912-C22DEDDDFACE}" type="presParOf" srcId="{4FDB2B81-ECED-42B6-A3BC-ADE853F98A32}" destId="{CA05464E-65FE-4D7F-B146-F5E661BA3E1A}" srcOrd="4" destOrd="0" presId="urn:microsoft.com/office/officeart/2005/8/layout/hierarchy3"/>
    <dgm:cxn modelId="{A55513EB-7286-4CDB-8743-2956F4F598BA}" type="presParOf" srcId="{4FDB2B81-ECED-42B6-A3BC-ADE853F98A32}" destId="{727DB8E2-EFD2-4E12-9E75-8FF2ADC64359}" srcOrd="5" destOrd="0" presId="urn:microsoft.com/office/officeart/2005/8/layout/hierarchy3"/>
    <dgm:cxn modelId="{7B47CD0E-48D4-4A9D-BA69-77024D72BC69}" type="presParOf" srcId="{B1176E7A-F88A-4B9D-95DB-99181B2285FE}" destId="{A8833EB6-BACA-47D0-A898-25B558980231}" srcOrd="2" destOrd="0" presId="urn:microsoft.com/office/officeart/2005/8/layout/hierarchy3"/>
    <dgm:cxn modelId="{B3532DCD-C2C9-421B-A6C1-A6BFBA0BD1E9}" type="presParOf" srcId="{A8833EB6-BACA-47D0-A898-25B558980231}" destId="{2293E80A-06F6-4592-B1F2-2D9052409081}" srcOrd="0" destOrd="0" presId="urn:microsoft.com/office/officeart/2005/8/layout/hierarchy3"/>
    <dgm:cxn modelId="{FE0F3A9C-3414-4A81-9859-9F842F8B2F2F}" type="presParOf" srcId="{2293E80A-06F6-4592-B1F2-2D9052409081}" destId="{41D13858-4CAF-4CDA-962A-8A25474F7D03}" srcOrd="0" destOrd="0" presId="urn:microsoft.com/office/officeart/2005/8/layout/hierarchy3"/>
    <dgm:cxn modelId="{FE6345DF-F013-4F7A-8E77-D2FE013F4DFB}" type="presParOf" srcId="{2293E80A-06F6-4592-B1F2-2D9052409081}" destId="{66344050-9882-4584-9BD3-5BD2EDB16311}" srcOrd="1" destOrd="0" presId="urn:microsoft.com/office/officeart/2005/8/layout/hierarchy3"/>
    <dgm:cxn modelId="{3A494A88-9811-4170-AD27-85E475FE8CF9}" type="presParOf" srcId="{A8833EB6-BACA-47D0-A898-25B558980231}" destId="{66DB3B82-FA69-4BB2-9A49-73E9F7B21600}" srcOrd="1" destOrd="0" presId="urn:microsoft.com/office/officeart/2005/8/layout/hierarchy3"/>
    <dgm:cxn modelId="{96710A81-ADAA-448E-B6B3-5C78BF57A5F5}" type="presParOf" srcId="{66DB3B82-FA69-4BB2-9A49-73E9F7B21600}" destId="{E18F10DF-CA49-409B-863C-27488776368F}" srcOrd="0" destOrd="0" presId="urn:microsoft.com/office/officeart/2005/8/layout/hierarchy3"/>
    <dgm:cxn modelId="{BDD44444-39E6-4CE9-8653-01AFDDAC5F2B}" type="presParOf" srcId="{66DB3B82-FA69-4BB2-9A49-73E9F7B21600}" destId="{5A623D81-E9E3-4237-83CF-4FF6E722CAF7}" srcOrd="1" destOrd="0" presId="urn:microsoft.com/office/officeart/2005/8/layout/hierarchy3"/>
    <dgm:cxn modelId="{6194B2AA-45E1-4983-909B-24B60794F533}" type="presParOf" srcId="{66DB3B82-FA69-4BB2-9A49-73E9F7B21600}" destId="{3D8609D1-A94A-4D97-83E0-33CD2BFFB319}" srcOrd="2" destOrd="0" presId="urn:microsoft.com/office/officeart/2005/8/layout/hierarchy3"/>
    <dgm:cxn modelId="{75268F9F-66A7-47DF-BCF7-9F92254D2AB9}" type="presParOf" srcId="{66DB3B82-FA69-4BB2-9A49-73E9F7B21600}" destId="{268DED3B-D0D4-4077-B1C7-61C96BB2F48D}" srcOrd="3" destOrd="0" presId="urn:microsoft.com/office/officeart/2005/8/layout/hierarchy3"/>
    <dgm:cxn modelId="{F0472DC8-043B-4904-878F-D2DCBE3AB2E1}" type="presParOf" srcId="{66DB3B82-FA69-4BB2-9A49-73E9F7B21600}" destId="{B9269074-A79E-4FF9-9C46-58F4D651D099}" srcOrd="4" destOrd="0" presId="urn:microsoft.com/office/officeart/2005/8/layout/hierarchy3"/>
    <dgm:cxn modelId="{CE4E037B-B076-46B2-88BB-54A50FA54941}" type="presParOf" srcId="{66DB3B82-FA69-4BB2-9A49-73E9F7B21600}" destId="{E0504853-673A-4546-A123-B992A6246B8B}"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F5326-A3E2-48F7-A47D-EAB31DC9D825}">
      <dsp:nvSpPr>
        <dsp:cNvPr id="0" name=""/>
        <dsp:cNvSpPr/>
      </dsp:nvSpPr>
      <dsp:spPr>
        <a:xfrm>
          <a:off x="0" y="2641"/>
          <a:ext cx="815915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24A11C-D14B-4314-9F77-2ED4B96F14DF}">
      <dsp:nvSpPr>
        <dsp:cNvPr id="0" name=""/>
        <dsp:cNvSpPr/>
      </dsp:nvSpPr>
      <dsp:spPr>
        <a:xfrm>
          <a:off x="0" y="2641"/>
          <a:ext cx="1631831" cy="54049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lvl="0" algn="l" defTabSz="2222500" rtl="0">
            <a:lnSpc>
              <a:spcPct val="90000"/>
            </a:lnSpc>
            <a:spcBef>
              <a:spcPct val="0"/>
            </a:spcBef>
            <a:spcAft>
              <a:spcPct val="35000"/>
            </a:spcAft>
          </a:pPr>
          <a:r>
            <a:rPr lang="en-US" sz="5000" b="1" i="1" kern="1200" dirty="0" smtClean="0"/>
            <a:t>May be used for:</a:t>
          </a:r>
          <a:endParaRPr lang="en-US" sz="5000" kern="1200" dirty="0"/>
        </a:p>
      </dsp:txBody>
      <dsp:txXfrm>
        <a:off x="0" y="2641"/>
        <a:ext cx="1631831" cy="5404916"/>
      </dsp:txXfrm>
    </dsp:sp>
    <dsp:sp modelId="{B6764BEE-F12E-4F4E-8ECB-126555B400BD}">
      <dsp:nvSpPr>
        <dsp:cNvPr id="0" name=""/>
        <dsp:cNvSpPr/>
      </dsp:nvSpPr>
      <dsp:spPr>
        <a:xfrm>
          <a:off x="1754219" y="40249"/>
          <a:ext cx="6404939" cy="484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Personal illness. </a:t>
          </a:r>
          <a:endParaRPr lang="en-US" sz="2400" kern="1200" dirty="0"/>
        </a:p>
      </dsp:txBody>
      <dsp:txXfrm>
        <a:off x="1754219" y="40249"/>
        <a:ext cx="6404939" cy="484007"/>
      </dsp:txXfrm>
    </dsp:sp>
    <dsp:sp modelId="{DFF74E3C-C767-471F-A96C-5AB19BBBC91C}">
      <dsp:nvSpPr>
        <dsp:cNvPr id="0" name=""/>
        <dsp:cNvSpPr/>
      </dsp:nvSpPr>
      <dsp:spPr>
        <a:xfrm>
          <a:off x="1631831" y="524257"/>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FCC6C7-5908-441F-9DD1-43905128D90A}">
      <dsp:nvSpPr>
        <dsp:cNvPr id="0" name=""/>
        <dsp:cNvSpPr/>
      </dsp:nvSpPr>
      <dsp:spPr>
        <a:xfrm>
          <a:off x="1754219" y="561864"/>
          <a:ext cx="6404939" cy="503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Pregnancy and maternity leave.</a:t>
          </a:r>
          <a:r>
            <a:rPr lang="en-US" sz="1700" kern="1200" dirty="0" smtClean="0"/>
            <a:t> </a:t>
          </a:r>
          <a:endParaRPr lang="en-US" sz="1700" kern="1200" dirty="0"/>
        </a:p>
      </dsp:txBody>
      <dsp:txXfrm>
        <a:off x="1754219" y="561864"/>
        <a:ext cx="6404939" cy="503969"/>
      </dsp:txXfrm>
    </dsp:sp>
    <dsp:sp modelId="{D9E1E5DF-70C1-40B5-B7B5-1911D0AA841B}">
      <dsp:nvSpPr>
        <dsp:cNvPr id="0" name=""/>
        <dsp:cNvSpPr/>
      </dsp:nvSpPr>
      <dsp:spPr>
        <a:xfrm>
          <a:off x="1631831" y="1065834"/>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8406F1-D943-4C19-B5C9-F2EFEF03EF0D}">
      <dsp:nvSpPr>
        <dsp:cNvPr id="0" name=""/>
        <dsp:cNvSpPr/>
      </dsp:nvSpPr>
      <dsp:spPr>
        <a:xfrm>
          <a:off x="1754219" y="1145118"/>
          <a:ext cx="6404939" cy="5446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Adoption of a child or placement of a foster child. </a:t>
          </a:r>
          <a:endParaRPr lang="en-US" sz="2400" kern="1200" dirty="0"/>
        </a:p>
      </dsp:txBody>
      <dsp:txXfrm>
        <a:off x="1754219" y="1145118"/>
        <a:ext cx="6404939" cy="544616"/>
      </dsp:txXfrm>
    </dsp:sp>
    <dsp:sp modelId="{FDEBD4FC-458E-4EF6-8C1C-838FD1DF587D}">
      <dsp:nvSpPr>
        <dsp:cNvPr id="0" name=""/>
        <dsp:cNvSpPr/>
      </dsp:nvSpPr>
      <dsp:spPr>
        <a:xfrm>
          <a:off x="1631831" y="1648057"/>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33EA98-8985-426B-B057-89C67FDB4893}">
      <dsp:nvSpPr>
        <dsp:cNvPr id="0" name=""/>
        <dsp:cNvSpPr/>
      </dsp:nvSpPr>
      <dsp:spPr>
        <a:xfrm>
          <a:off x="1754219" y="1685665"/>
          <a:ext cx="6404939" cy="51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Incapacity because of bodily injury.  </a:t>
          </a:r>
          <a:endParaRPr lang="en-US" sz="2400" kern="1200" dirty="0"/>
        </a:p>
      </dsp:txBody>
      <dsp:txXfrm>
        <a:off x="1754219" y="1685665"/>
        <a:ext cx="6404939" cy="516087"/>
      </dsp:txXfrm>
    </dsp:sp>
    <dsp:sp modelId="{31636A84-9AF6-4002-A61C-6EE0685989C5}">
      <dsp:nvSpPr>
        <dsp:cNvPr id="0" name=""/>
        <dsp:cNvSpPr/>
      </dsp:nvSpPr>
      <dsp:spPr>
        <a:xfrm>
          <a:off x="1631831" y="2201752"/>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14D647-FDC0-4BBE-8E6D-B8CF29A8BF11}">
      <dsp:nvSpPr>
        <dsp:cNvPr id="0" name=""/>
        <dsp:cNvSpPr/>
      </dsp:nvSpPr>
      <dsp:spPr>
        <a:xfrm>
          <a:off x="1754219" y="2239359"/>
          <a:ext cx="6404939" cy="414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Exposure to infectious disease. </a:t>
          </a:r>
          <a:endParaRPr lang="en-US" sz="2400" kern="1200" dirty="0"/>
        </a:p>
      </dsp:txBody>
      <dsp:txXfrm>
        <a:off x="1754219" y="2239359"/>
        <a:ext cx="6404939" cy="414561"/>
      </dsp:txXfrm>
    </dsp:sp>
    <dsp:sp modelId="{D0D84E53-9A12-453C-8925-3DBFEB5A847F}">
      <dsp:nvSpPr>
        <dsp:cNvPr id="0" name=""/>
        <dsp:cNvSpPr/>
      </dsp:nvSpPr>
      <dsp:spPr>
        <a:xfrm>
          <a:off x="1631831" y="2653921"/>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E4DC72-D8CA-4AAD-B56C-DEFF61AE0430}">
      <dsp:nvSpPr>
        <dsp:cNvPr id="0" name=""/>
        <dsp:cNvSpPr/>
      </dsp:nvSpPr>
      <dsp:spPr>
        <a:xfrm>
          <a:off x="1754219" y="2691529"/>
          <a:ext cx="6404939" cy="752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Illness in immediate family that necessitates continuing supervision and care by employee. </a:t>
          </a:r>
          <a:r>
            <a:rPr lang="en-US" sz="2100" kern="1200" dirty="0" smtClean="0"/>
            <a:t>  </a:t>
          </a:r>
          <a:endParaRPr lang="en-US" sz="2100" kern="1200" dirty="0"/>
        </a:p>
      </dsp:txBody>
      <dsp:txXfrm>
        <a:off x="1754219" y="2691529"/>
        <a:ext cx="6404939" cy="752149"/>
      </dsp:txXfrm>
    </dsp:sp>
    <dsp:sp modelId="{42AD04CC-BCB5-4140-A9EE-16FF94F17958}">
      <dsp:nvSpPr>
        <dsp:cNvPr id="0" name=""/>
        <dsp:cNvSpPr/>
      </dsp:nvSpPr>
      <dsp:spPr>
        <a:xfrm>
          <a:off x="1631831" y="3443678"/>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2897B7-D63D-4876-8B69-BEAA22111E9C}">
      <dsp:nvSpPr>
        <dsp:cNvPr id="0" name=""/>
        <dsp:cNvSpPr/>
      </dsp:nvSpPr>
      <dsp:spPr>
        <a:xfrm>
          <a:off x="1754219" y="3481285"/>
          <a:ext cx="6404939" cy="1092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Medical or dental appointments when it is not possible to arrange such appointments during non-working hours.  </a:t>
          </a:r>
          <a:endParaRPr lang="en-US" sz="2400" kern="1200" dirty="0"/>
        </a:p>
      </dsp:txBody>
      <dsp:txXfrm>
        <a:off x="1754219" y="3481285"/>
        <a:ext cx="6404939" cy="1092112"/>
      </dsp:txXfrm>
    </dsp:sp>
    <dsp:sp modelId="{ED438171-64B9-4A8A-875E-2635094379F6}">
      <dsp:nvSpPr>
        <dsp:cNvPr id="0" name=""/>
        <dsp:cNvSpPr/>
      </dsp:nvSpPr>
      <dsp:spPr>
        <a:xfrm>
          <a:off x="1631831" y="4573398"/>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75127D-E2FC-456D-B395-0B34572B012A}">
      <dsp:nvSpPr>
        <dsp:cNvPr id="0" name=""/>
        <dsp:cNvSpPr/>
      </dsp:nvSpPr>
      <dsp:spPr>
        <a:xfrm>
          <a:off x="1754219" y="4611006"/>
          <a:ext cx="6404939" cy="752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Absences approved under the Family and Medical Leave Act [See regulation GARH-R(3)].</a:t>
          </a:r>
          <a:endParaRPr lang="en-US" sz="2400" kern="1200" dirty="0"/>
        </a:p>
      </dsp:txBody>
      <dsp:txXfrm>
        <a:off x="1754219" y="4611006"/>
        <a:ext cx="6404939" cy="752149"/>
      </dsp:txXfrm>
    </dsp:sp>
    <dsp:sp modelId="{AD797039-A7B0-43FE-892E-7C019E532369}">
      <dsp:nvSpPr>
        <dsp:cNvPr id="0" name=""/>
        <dsp:cNvSpPr/>
      </dsp:nvSpPr>
      <dsp:spPr>
        <a:xfrm>
          <a:off x="1631831" y="5363155"/>
          <a:ext cx="652732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ED8E9-D2CC-4EDE-8C11-A6160EF88F2D}">
      <dsp:nvSpPr>
        <dsp:cNvPr id="0" name=""/>
        <dsp:cNvSpPr/>
      </dsp:nvSpPr>
      <dsp:spPr>
        <a:xfrm rot="5400000">
          <a:off x="5013099" y="-1812693"/>
          <a:ext cx="1819666" cy="544505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smtClean="0"/>
            <a:t>Anticipated or foreseeable absence (e.g. scheduled surgery, childbirth, etc.), notice should be given at least 30 days in advance. </a:t>
          </a:r>
          <a:endParaRPr lang="en-US" sz="1800" kern="1200" dirty="0"/>
        </a:p>
        <a:p>
          <a:pPr marL="171450" lvl="1" indent="-171450" algn="l" defTabSz="800100" rtl="0">
            <a:lnSpc>
              <a:spcPct val="90000"/>
            </a:lnSpc>
            <a:spcBef>
              <a:spcPct val="0"/>
            </a:spcBef>
            <a:spcAft>
              <a:spcPct val="15000"/>
            </a:spcAft>
            <a:buChar char="••"/>
          </a:pPr>
          <a:r>
            <a:rPr lang="en-US" sz="1800" kern="1200" dirty="0" smtClean="0"/>
            <a:t>Unforeseeable illness, the employee or designee should notify the principal/supervisor as soon as possible in accordance with local worksite procedure.</a:t>
          </a:r>
          <a:endParaRPr lang="en-US" sz="1800" kern="1200" dirty="0"/>
        </a:p>
      </dsp:txBody>
      <dsp:txXfrm rot="-5400000">
        <a:off x="3200403" y="88832"/>
        <a:ext cx="5356230" cy="1642008"/>
      </dsp:txXfrm>
    </dsp:sp>
    <dsp:sp modelId="{963B86E1-EBDA-4AB3-BBFE-6D6F93CF48DB}">
      <dsp:nvSpPr>
        <dsp:cNvPr id="0" name=""/>
        <dsp:cNvSpPr/>
      </dsp:nvSpPr>
      <dsp:spPr>
        <a:xfrm>
          <a:off x="1038" y="806"/>
          <a:ext cx="3315862" cy="18316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Notify the principal/supervisor as far in advance as possible of the need to use sick leave.</a:t>
          </a:r>
          <a:r>
            <a:rPr lang="en-US" sz="2000" kern="1200" dirty="0" smtClean="0"/>
            <a:t> </a:t>
          </a:r>
          <a:endParaRPr lang="en-US" sz="2000" kern="1200" dirty="0"/>
        </a:p>
      </dsp:txBody>
      <dsp:txXfrm>
        <a:off x="90454" y="90222"/>
        <a:ext cx="3137030" cy="1652857"/>
      </dsp:txXfrm>
    </dsp:sp>
    <dsp:sp modelId="{B2AD5C0F-6F94-41B2-A473-F5D08C3407CB}">
      <dsp:nvSpPr>
        <dsp:cNvPr id="0" name=""/>
        <dsp:cNvSpPr/>
      </dsp:nvSpPr>
      <dsp:spPr>
        <a:xfrm rot="5400000">
          <a:off x="4979817" y="49393"/>
          <a:ext cx="1739218" cy="560284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An absence of three (3) or more consecutive workdays.  </a:t>
          </a:r>
          <a:endParaRPr lang="en-US" sz="1600" kern="1200" dirty="0"/>
        </a:p>
        <a:p>
          <a:pPr marL="171450" lvl="1" indent="-171450" algn="l" defTabSz="711200" rtl="0">
            <a:lnSpc>
              <a:spcPct val="90000"/>
            </a:lnSpc>
            <a:spcBef>
              <a:spcPct val="0"/>
            </a:spcBef>
            <a:spcAft>
              <a:spcPct val="15000"/>
            </a:spcAft>
            <a:buChar char="••"/>
          </a:pPr>
          <a:r>
            <a:rPr lang="en-US" sz="1600" kern="1200" dirty="0" smtClean="0"/>
            <a:t>An absence occurring after 5 absences in the same school/fiscal year.</a:t>
          </a:r>
          <a:endParaRPr lang="en-US" sz="1600" kern="1200" dirty="0"/>
        </a:p>
        <a:p>
          <a:pPr marL="171450" lvl="1" indent="-171450" algn="l" defTabSz="711200" rtl="0">
            <a:lnSpc>
              <a:spcPct val="90000"/>
            </a:lnSpc>
            <a:spcBef>
              <a:spcPct val="0"/>
            </a:spcBef>
            <a:spcAft>
              <a:spcPct val="15000"/>
            </a:spcAft>
            <a:buChar char="••"/>
          </a:pPr>
          <a:r>
            <a:rPr lang="en-US" sz="1600" kern="1200" dirty="0" smtClean="0"/>
            <a:t>An unforeseeable absence occurring on a designated critical day.</a:t>
          </a:r>
          <a:endParaRPr lang="en-US" sz="1600" kern="1200" dirty="0"/>
        </a:p>
        <a:p>
          <a:pPr marL="171450" lvl="1" indent="-171450" algn="l" defTabSz="711200" rtl="0">
            <a:lnSpc>
              <a:spcPct val="90000"/>
            </a:lnSpc>
            <a:spcBef>
              <a:spcPct val="0"/>
            </a:spcBef>
            <a:spcAft>
              <a:spcPct val="15000"/>
            </a:spcAft>
            <a:buChar char="••"/>
          </a:pPr>
          <a:r>
            <a:rPr lang="en-US" sz="1600" kern="1200" dirty="0" smtClean="0"/>
            <a:t>A request is made by principal/supervisor prior to the absence (before absence occurs).</a:t>
          </a:r>
          <a:endParaRPr lang="en-US" sz="1600" kern="1200" dirty="0"/>
        </a:p>
      </dsp:txBody>
      <dsp:txXfrm rot="-5400000">
        <a:off x="3048005" y="2066107"/>
        <a:ext cx="5517941" cy="1569414"/>
      </dsp:txXfrm>
    </dsp:sp>
    <dsp:sp modelId="{7F621688-9ACA-4412-A505-CD2F245D6273}">
      <dsp:nvSpPr>
        <dsp:cNvPr id="0" name=""/>
        <dsp:cNvSpPr/>
      </dsp:nvSpPr>
      <dsp:spPr>
        <a:xfrm>
          <a:off x="1038" y="1898731"/>
          <a:ext cx="3151599" cy="18118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Physician or health care provider's certificate is necessary in these situations.</a:t>
          </a:r>
          <a:endParaRPr lang="en-US" sz="2400" kern="1200" dirty="0"/>
        </a:p>
      </dsp:txBody>
      <dsp:txXfrm>
        <a:off x="89484" y="1987177"/>
        <a:ext cx="2974707" cy="1634926"/>
      </dsp:txXfrm>
    </dsp:sp>
    <dsp:sp modelId="{8C899BE0-0539-4093-A110-0C0EA4D3A75E}">
      <dsp:nvSpPr>
        <dsp:cNvPr id="0" name=""/>
        <dsp:cNvSpPr/>
      </dsp:nvSpPr>
      <dsp:spPr>
        <a:xfrm rot="5400000">
          <a:off x="5104266" y="1829937"/>
          <a:ext cx="1490319" cy="560284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en-US" sz="1800" kern="1200" baseline="0" dirty="0" smtClean="0"/>
            <a:t>Be in writing on the physician’s official letterhead,</a:t>
          </a:r>
          <a:endParaRPr lang="en-US" sz="1800" kern="1200" dirty="0"/>
        </a:p>
        <a:p>
          <a:pPr marL="171450" lvl="1" indent="-171450" algn="l" defTabSz="800100" rtl="0">
            <a:lnSpc>
              <a:spcPct val="90000"/>
            </a:lnSpc>
            <a:spcBef>
              <a:spcPct val="0"/>
            </a:spcBef>
            <a:spcAft>
              <a:spcPct val="15000"/>
            </a:spcAft>
            <a:buChar char="••"/>
          </a:pPr>
          <a:r>
            <a:rPr lang="en-US" sz="1800" kern="1200" baseline="0" dirty="0" smtClean="0"/>
            <a:t>Include the nature of the illness or injury and the period of absence,</a:t>
          </a:r>
          <a:endParaRPr lang="en-US" sz="1800" kern="1200" dirty="0"/>
        </a:p>
        <a:p>
          <a:pPr marL="171450" lvl="1" indent="-171450" algn="l" defTabSz="800100" rtl="0">
            <a:lnSpc>
              <a:spcPct val="90000"/>
            </a:lnSpc>
            <a:spcBef>
              <a:spcPct val="0"/>
            </a:spcBef>
            <a:spcAft>
              <a:spcPct val="15000"/>
            </a:spcAft>
            <a:buChar char="••"/>
          </a:pPr>
          <a:r>
            <a:rPr lang="en-US" sz="1800" kern="1200" baseline="0" dirty="0" smtClean="0"/>
            <a:t>Be presented the </a:t>
          </a:r>
          <a:r>
            <a:rPr lang="en-US" sz="1800" kern="1200" dirty="0" smtClean="0"/>
            <a:t>day</a:t>
          </a:r>
          <a:r>
            <a:rPr lang="en-US" sz="1800" kern="1200" baseline="0" dirty="0" smtClean="0"/>
            <a:t> the employee returns to duty following the absence, or it is considered leave without pay.</a:t>
          </a:r>
          <a:endParaRPr lang="en-US" sz="1800" kern="1200" dirty="0"/>
        </a:p>
      </dsp:txBody>
      <dsp:txXfrm rot="-5400000">
        <a:off x="3048005" y="3958950"/>
        <a:ext cx="5530092" cy="1344817"/>
      </dsp:txXfrm>
    </dsp:sp>
    <dsp:sp modelId="{47E8DE4B-C038-42E1-BA7A-0A507A78344F}">
      <dsp:nvSpPr>
        <dsp:cNvPr id="0" name=""/>
        <dsp:cNvSpPr/>
      </dsp:nvSpPr>
      <dsp:spPr>
        <a:xfrm>
          <a:off x="1038" y="3776785"/>
          <a:ext cx="3151599" cy="17088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Physician or Health Care Provider’s Certificate must</a:t>
          </a:r>
          <a:endParaRPr lang="en-US" sz="2400" kern="1200" dirty="0"/>
        </a:p>
      </dsp:txBody>
      <dsp:txXfrm>
        <a:off x="84455" y="3860202"/>
        <a:ext cx="2984765" cy="15419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302DE8-54DC-4E6B-A414-3AF6ECDF4B0A}">
      <dsp:nvSpPr>
        <dsp:cNvPr id="0" name=""/>
        <dsp:cNvSpPr/>
      </dsp:nvSpPr>
      <dsp:spPr>
        <a:xfrm rot="5400000">
          <a:off x="4614844" y="-1406806"/>
          <a:ext cx="1962566"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Sick Leave Reporting Process</a:t>
          </a:r>
          <a:endParaRPr lang="en-US" sz="1400" kern="1200" dirty="0"/>
        </a:p>
        <a:p>
          <a:pPr marL="114300" lvl="2" indent="-57150" algn="l" defTabSz="488950" rtl="0">
            <a:lnSpc>
              <a:spcPct val="90000"/>
            </a:lnSpc>
            <a:spcBef>
              <a:spcPct val="0"/>
            </a:spcBef>
            <a:spcAft>
              <a:spcPct val="15000"/>
            </a:spcAft>
            <a:buChar char="••"/>
          </a:pPr>
          <a:r>
            <a:rPr lang="en-US" sz="1100" kern="1200" dirty="0" smtClean="0"/>
            <a:t>The principal/supervisor is responsible for reporting compensated or uncompensated sick leave in accordance with procedures and time frames stipulated by the Payroll Department (Kronos).</a:t>
          </a:r>
          <a:br>
            <a:rPr lang="en-US" sz="1100" kern="1200" dirty="0" smtClean="0"/>
          </a:br>
          <a:r>
            <a:rPr lang="en-US" sz="1100" kern="1200" dirty="0" smtClean="0"/>
            <a:t> </a:t>
          </a:r>
          <a:endParaRPr lang="en-US" sz="1100" kern="1200" dirty="0"/>
        </a:p>
        <a:p>
          <a:pPr marL="114300" lvl="2" indent="-57150" algn="l" defTabSz="488950" rtl="0">
            <a:lnSpc>
              <a:spcPct val="90000"/>
            </a:lnSpc>
            <a:spcBef>
              <a:spcPct val="0"/>
            </a:spcBef>
            <a:spcAft>
              <a:spcPct val="15000"/>
            </a:spcAft>
            <a:buChar char="••"/>
          </a:pPr>
          <a:r>
            <a:rPr lang="en-US" sz="1100" kern="1200" dirty="0" smtClean="0"/>
            <a:t>Absences exceeding three (3) consecutive workdays shall be reported to the Payroll Department as unauthorized absences until a physician’s certification or approval of FMLA leave is received by the principal/supervisor.  After receipt of the required statement, absences may be retroactively recoded.</a:t>
          </a:r>
          <a:endParaRPr lang="en-US" sz="1100" kern="1200" dirty="0"/>
        </a:p>
      </dsp:txBody>
      <dsp:txXfrm rot="-5400000">
        <a:off x="2962656" y="341187"/>
        <a:ext cx="5171139" cy="1770956"/>
      </dsp:txXfrm>
    </dsp:sp>
    <dsp:sp modelId="{E4E6A5BA-6D51-4E61-B9F5-954F352B52AF}">
      <dsp:nvSpPr>
        <dsp:cNvPr id="0" name=""/>
        <dsp:cNvSpPr/>
      </dsp:nvSpPr>
      <dsp:spPr>
        <a:xfrm>
          <a:off x="0" y="61"/>
          <a:ext cx="2962656" cy="24532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u="sng" kern="1200" dirty="0" smtClean="0"/>
            <a:t>Extended Sick Leave</a:t>
          </a:r>
          <a:r>
            <a:rPr lang="en-US" sz="1400" kern="1200" dirty="0" smtClean="0"/>
            <a:t/>
          </a:r>
          <a:br>
            <a:rPr lang="en-US" sz="1400" kern="1200" dirty="0" smtClean="0"/>
          </a:br>
          <a:r>
            <a:rPr lang="en-US" sz="1600" kern="1200" dirty="0" smtClean="0"/>
            <a:t>Leaves of more than five (5) consecutive days should be referred to HR Absence Management and may be approved under the Family and Medical Leave Act. </a:t>
          </a:r>
        </a:p>
        <a:p>
          <a:pPr lvl="0" algn="ctr" defTabSz="711200" rtl="0">
            <a:lnSpc>
              <a:spcPct val="90000"/>
            </a:lnSpc>
            <a:spcBef>
              <a:spcPct val="0"/>
            </a:spcBef>
            <a:spcAft>
              <a:spcPct val="35000"/>
            </a:spcAft>
          </a:pPr>
          <a:r>
            <a:rPr lang="en-US" sz="1100" kern="1200" dirty="0" smtClean="0"/>
            <a:t>See separate information available for Family &amp; Medical Leave Act (FMLA) and regulation GARH-R(3) Leaves and Absences: Family and Medical Leave Act (FMLA).</a:t>
          </a:r>
          <a:endParaRPr lang="en-US" sz="1100" kern="1200" dirty="0"/>
        </a:p>
      </dsp:txBody>
      <dsp:txXfrm>
        <a:off x="119756" y="119817"/>
        <a:ext cx="2723144" cy="2213696"/>
      </dsp:txXfrm>
    </dsp:sp>
    <dsp:sp modelId="{150BACBD-F3D3-45BE-B95D-4B82ED3CBE5C}">
      <dsp:nvSpPr>
        <dsp:cNvPr id="0" name=""/>
        <dsp:cNvSpPr/>
      </dsp:nvSpPr>
      <dsp:spPr>
        <a:xfrm rot="5400000">
          <a:off x="4614844" y="1169062"/>
          <a:ext cx="1962566"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kern="1200" smtClean="0"/>
            <a:t>The employee must have been employed full-time for a minimum of nine months prior to the retirement.</a:t>
          </a:r>
          <a:endParaRPr lang="en-US" sz="1400" kern="1200"/>
        </a:p>
        <a:p>
          <a:pPr marL="114300" lvl="1" indent="-114300" algn="l" defTabSz="622300" rtl="0">
            <a:lnSpc>
              <a:spcPct val="90000"/>
            </a:lnSpc>
            <a:spcBef>
              <a:spcPct val="0"/>
            </a:spcBef>
            <a:spcAft>
              <a:spcPct val="15000"/>
            </a:spcAft>
            <a:buChar char="••"/>
          </a:pPr>
          <a:r>
            <a:rPr lang="en-US" sz="1400" kern="1200" smtClean="0"/>
            <a:t>The employee must request payment for unused leave within one year or forfeit all monies due.</a:t>
          </a:r>
          <a:endParaRPr lang="en-US" sz="1400" kern="1200"/>
        </a:p>
        <a:p>
          <a:pPr marL="114300" lvl="1" indent="-114300" algn="l" defTabSz="622300" rtl="0">
            <a:lnSpc>
              <a:spcPct val="90000"/>
            </a:lnSpc>
            <a:spcBef>
              <a:spcPct val="0"/>
            </a:spcBef>
            <a:spcAft>
              <a:spcPct val="15000"/>
            </a:spcAft>
            <a:buChar char="••"/>
          </a:pPr>
          <a:r>
            <a:rPr lang="en-US" sz="1400" kern="1200" smtClean="0"/>
            <a:t>A certificated employee who transfers sick leave from another Georgia school system pursuant to state law must work for the Atlanta Public Schools for at least one contract year to be paid for unused sick leave.</a:t>
          </a:r>
          <a:endParaRPr lang="en-US" sz="1400" kern="1200"/>
        </a:p>
      </dsp:txBody>
      <dsp:txXfrm rot="-5400000">
        <a:off x="2962656" y="2917056"/>
        <a:ext cx="5171139" cy="1770956"/>
      </dsp:txXfrm>
    </dsp:sp>
    <dsp:sp modelId="{98A162BF-403E-47DD-A1F0-02B98F0E27AD}">
      <dsp:nvSpPr>
        <dsp:cNvPr id="0" name=""/>
        <dsp:cNvSpPr/>
      </dsp:nvSpPr>
      <dsp:spPr>
        <a:xfrm>
          <a:off x="0" y="2575930"/>
          <a:ext cx="2962656" cy="24532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u="sng" kern="1200" dirty="0" smtClean="0"/>
            <a:t>Unused Sick Leave</a:t>
          </a:r>
          <a:r>
            <a:rPr lang="en-US" sz="1600" kern="1200" dirty="0" smtClean="0"/>
            <a:t/>
          </a:r>
          <a:br>
            <a:rPr lang="en-US" sz="1600" kern="1200" dirty="0" smtClean="0"/>
          </a:br>
          <a:r>
            <a:rPr lang="en-US" sz="1600" kern="1200" dirty="0" smtClean="0"/>
            <a:t>Sick leave unused at the time of retirement may be purchased from an employee according to policy </a:t>
          </a:r>
          <a:r>
            <a:rPr lang="en-US" sz="1600" kern="1200" dirty="0" smtClean="0">
              <a:hlinkClick xmlns:r="http://schemas.openxmlformats.org/officeDocument/2006/relationships" r:id="rId1"/>
            </a:rPr>
            <a:t>GARD Employee Hiring and Compensation</a:t>
          </a:r>
          <a:r>
            <a:rPr lang="en-US" sz="1600" kern="1200" dirty="0" smtClean="0"/>
            <a:t> with the following stipulations:</a:t>
          </a:r>
          <a:br>
            <a:rPr lang="en-US" sz="1600" kern="1200" dirty="0" smtClean="0"/>
          </a:br>
          <a:r>
            <a:rPr lang="en-US" sz="1200" kern="1200" dirty="0" smtClean="0"/>
            <a:t> </a:t>
          </a:r>
          <a:endParaRPr lang="en-US" sz="1200" kern="1200" dirty="0"/>
        </a:p>
      </dsp:txBody>
      <dsp:txXfrm>
        <a:off x="119756" y="2695686"/>
        <a:ext cx="2723144" cy="22136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0F47D5-2DC4-4DE6-AA45-ACBC0ADF15BA}">
      <dsp:nvSpPr>
        <dsp:cNvPr id="0" name=""/>
        <dsp:cNvSpPr/>
      </dsp:nvSpPr>
      <dsp:spPr>
        <a:xfrm>
          <a:off x="-5703371" y="-1003841"/>
          <a:ext cx="6974870" cy="6974870"/>
        </a:xfrm>
        <a:prstGeom prst="blockArc">
          <a:avLst>
            <a:gd name="adj1" fmla="val 18900000"/>
            <a:gd name="adj2" fmla="val 2700000"/>
            <a:gd name="adj3" fmla="val 31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259931-8C2D-4001-B303-247F917A8219}">
      <dsp:nvSpPr>
        <dsp:cNvPr id="0" name=""/>
        <dsp:cNvSpPr/>
      </dsp:nvSpPr>
      <dsp:spPr>
        <a:xfrm>
          <a:off x="656948" y="76202"/>
          <a:ext cx="8410851" cy="5455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3006" tIns="35560" rIns="35560" bIns="35560" numCol="1" spcCol="1270" anchor="ctr" anchorCtr="0">
          <a:noAutofit/>
        </a:bodyPr>
        <a:lstStyle/>
        <a:p>
          <a:pPr lvl="0" algn="l" defTabSz="622300" rtl="0">
            <a:lnSpc>
              <a:spcPct val="90000"/>
            </a:lnSpc>
            <a:spcBef>
              <a:spcPct val="0"/>
            </a:spcBef>
            <a:spcAft>
              <a:spcPct val="35000"/>
            </a:spcAft>
          </a:pPr>
          <a:r>
            <a:rPr lang="en-US" sz="1400" kern="1200" dirty="0" smtClean="0"/>
            <a:t>An employee on unpaid status or leave does not accrue sick leave or annual leave, if applicable.</a:t>
          </a:r>
          <a:br>
            <a:rPr lang="en-US" sz="1400" kern="1200" dirty="0" smtClean="0"/>
          </a:br>
          <a:r>
            <a:rPr lang="en-US" sz="900" kern="1200" dirty="0" smtClean="0"/>
            <a:t> </a:t>
          </a:r>
          <a:endParaRPr lang="en-US" sz="900" kern="1200" dirty="0"/>
        </a:p>
      </dsp:txBody>
      <dsp:txXfrm>
        <a:off x="656948" y="76202"/>
        <a:ext cx="8410851" cy="545518"/>
      </dsp:txXfrm>
    </dsp:sp>
    <dsp:sp modelId="{9FE86A59-C038-422B-9295-2C621EC5FF1D}">
      <dsp:nvSpPr>
        <dsp:cNvPr id="0" name=""/>
        <dsp:cNvSpPr/>
      </dsp:nvSpPr>
      <dsp:spPr>
        <a:xfrm>
          <a:off x="311591" y="0"/>
          <a:ext cx="681898" cy="68189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D73581-17D1-4C1B-A2BF-DF10675BF148}">
      <dsp:nvSpPr>
        <dsp:cNvPr id="0" name=""/>
        <dsp:cNvSpPr/>
      </dsp:nvSpPr>
      <dsp:spPr>
        <a:xfrm>
          <a:off x="943402" y="743170"/>
          <a:ext cx="8156465" cy="5903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3006" tIns="35560" rIns="35560" bIns="35560" numCol="1" spcCol="1270" anchor="ctr" anchorCtr="0">
          <a:noAutofit/>
        </a:bodyPr>
        <a:lstStyle/>
        <a:p>
          <a:pPr lvl="0" algn="l" defTabSz="622300" rtl="0">
            <a:lnSpc>
              <a:spcPct val="90000"/>
            </a:lnSpc>
            <a:spcBef>
              <a:spcPct val="0"/>
            </a:spcBef>
            <a:spcAft>
              <a:spcPct val="35000"/>
            </a:spcAft>
          </a:pPr>
          <a:r>
            <a:rPr lang="en-US" sz="1400" kern="1200" dirty="0" smtClean="0"/>
            <a:t>Uncompensated sick leave shall not be counted as days within a probationary period or as experience in placement on the salary schedule for seniority purposes, unless leave was due to on-the-job injury.</a:t>
          </a:r>
          <a:endParaRPr lang="en-US" sz="1400" kern="1200" dirty="0"/>
        </a:p>
      </dsp:txBody>
      <dsp:txXfrm>
        <a:off x="943402" y="743170"/>
        <a:ext cx="8156465" cy="590327"/>
      </dsp:txXfrm>
    </dsp:sp>
    <dsp:sp modelId="{D6BFAA44-5794-469D-936C-89C61D7788E5}">
      <dsp:nvSpPr>
        <dsp:cNvPr id="0" name=""/>
        <dsp:cNvSpPr/>
      </dsp:nvSpPr>
      <dsp:spPr>
        <a:xfrm>
          <a:off x="604531" y="684095"/>
          <a:ext cx="681898" cy="68189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314465-21E1-475C-92D7-ACA366C285B5}">
      <dsp:nvSpPr>
        <dsp:cNvPr id="0" name=""/>
        <dsp:cNvSpPr/>
      </dsp:nvSpPr>
      <dsp:spPr>
        <a:xfrm>
          <a:off x="1275584" y="1485899"/>
          <a:ext cx="7824289" cy="5455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3006" tIns="35560" rIns="35560" bIns="35560" numCol="1" spcCol="1270" anchor="ctr" anchorCtr="0">
          <a:noAutofit/>
        </a:bodyPr>
        <a:lstStyle/>
        <a:p>
          <a:pPr lvl="0" algn="l" defTabSz="622300" rtl="0">
            <a:lnSpc>
              <a:spcPct val="90000"/>
            </a:lnSpc>
            <a:spcBef>
              <a:spcPct val="0"/>
            </a:spcBef>
            <a:spcAft>
              <a:spcPct val="35000"/>
            </a:spcAft>
          </a:pPr>
          <a:r>
            <a:rPr lang="en-US" sz="1400" kern="1200" dirty="0" smtClean="0"/>
            <a:t>An employee on sick leave may not report to a 2</a:t>
          </a:r>
          <a:r>
            <a:rPr lang="en-US" sz="1400" kern="1200" baseline="30000" dirty="0" smtClean="0"/>
            <a:t>nd</a:t>
          </a:r>
          <a:r>
            <a:rPr lang="en-US" sz="1400" kern="1200" dirty="0" smtClean="0"/>
            <a:t> assignment with APS.  Violation of this provision is grounds for disciplinary action up to and including termination of employment.</a:t>
          </a:r>
          <a:endParaRPr lang="en-US" sz="1400" kern="1200" dirty="0"/>
        </a:p>
      </dsp:txBody>
      <dsp:txXfrm>
        <a:off x="1275584" y="1485899"/>
        <a:ext cx="7824289" cy="545518"/>
      </dsp:txXfrm>
    </dsp:sp>
    <dsp:sp modelId="{39B83F78-CD54-4B13-BD5C-CC16EC24179E}">
      <dsp:nvSpPr>
        <dsp:cNvPr id="0" name=""/>
        <dsp:cNvSpPr/>
      </dsp:nvSpPr>
      <dsp:spPr>
        <a:xfrm>
          <a:off x="871229" y="1447800"/>
          <a:ext cx="685799" cy="68579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A4B0B10-3C07-49B5-A11F-DB8D5FE76D1B}">
      <dsp:nvSpPr>
        <dsp:cNvPr id="0" name=""/>
        <dsp:cNvSpPr/>
      </dsp:nvSpPr>
      <dsp:spPr>
        <a:xfrm>
          <a:off x="1275584" y="3048001"/>
          <a:ext cx="7824289" cy="8384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3006" tIns="35560" rIns="35560" bIns="35560" numCol="1" spcCol="1270" anchor="ctr" anchorCtr="0">
          <a:noAutofit/>
        </a:bodyPr>
        <a:lstStyle/>
        <a:p>
          <a:pPr lvl="0" algn="l" defTabSz="622300" rtl="0">
            <a:lnSpc>
              <a:spcPct val="90000"/>
            </a:lnSpc>
            <a:spcBef>
              <a:spcPct val="0"/>
            </a:spcBef>
            <a:spcAft>
              <a:spcPct val="35000"/>
            </a:spcAft>
          </a:pPr>
          <a:r>
            <a:rPr lang="en-US" sz="1400" kern="1200" dirty="0" smtClean="0"/>
            <a:t>Certificated employees who transfers to the APS from another public school system in GA may transfer up to 45 days of sick leave earned after July 1, 1978. State statute requires that the transfer of leave must take place within one year of separation from the previous position.  It is the employee's responsibility to request this transfer from the former system.</a:t>
          </a:r>
          <a:endParaRPr lang="en-US" sz="1400" kern="1200" dirty="0"/>
        </a:p>
      </dsp:txBody>
      <dsp:txXfrm>
        <a:off x="1275584" y="3048001"/>
        <a:ext cx="7824289" cy="838489"/>
      </dsp:txXfrm>
    </dsp:sp>
    <dsp:sp modelId="{913F9016-C8E5-4D70-9049-6B0CE4D7C483}">
      <dsp:nvSpPr>
        <dsp:cNvPr id="0" name=""/>
        <dsp:cNvSpPr/>
      </dsp:nvSpPr>
      <dsp:spPr>
        <a:xfrm>
          <a:off x="695034" y="2986612"/>
          <a:ext cx="915557" cy="89788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973D78-6BCC-4DBC-BBC1-DD09D8DBC15B}">
      <dsp:nvSpPr>
        <dsp:cNvPr id="0" name=""/>
        <dsp:cNvSpPr/>
      </dsp:nvSpPr>
      <dsp:spPr>
        <a:xfrm>
          <a:off x="1301595" y="2206330"/>
          <a:ext cx="7766204" cy="6926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3006" tIns="35560" rIns="35560" bIns="35560" numCol="1" spcCol="1270" anchor="ctr" anchorCtr="0">
          <a:noAutofit/>
        </a:bodyPr>
        <a:lstStyle/>
        <a:p>
          <a:pPr lvl="0" algn="l" defTabSz="622300" rtl="0">
            <a:lnSpc>
              <a:spcPct val="90000"/>
            </a:lnSpc>
            <a:spcBef>
              <a:spcPct val="0"/>
            </a:spcBef>
            <a:spcAft>
              <a:spcPct val="35000"/>
            </a:spcAft>
          </a:pPr>
          <a:r>
            <a:rPr lang="en-US" sz="1400" kern="1200" dirty="0" smtClean="0"/>
            <a:t>An individual who is re-employed by the district is entitled to the reinstatement of unused sick leave that was not transferred to another system or otherwise purchased from the employee.</a:t>
          </a:r>
          <a:endParaRPr lang="en-US" sz="1400" kern="1200" dirty="0"/>
        </a:p>
      </dsp:txBody>
      <dsp:txXfrm>
        <a:off x="1301595" y="2206330"/>
        <a:ext cx="7766204" cy="692618"/>
      </dsp:txXfrm>
    </dsp:sp>
    <dsp:sp modelId="{CB62EE63-E305-443C-9DEA-9B4FCDAF77D6}">
      <dsp:nvSpPr>
        <dsp:cNvPr id="0" name=""/>
        <dsp:cNvSpPr/>
      </dsp:nvSpPr>
      <dsp:spPr>
        <a:xfrm>
          <a:off x="843079" y="2180671"/>
          <a:ext cx="751220" cy="73788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1340D5-3CEE-4AFA-93BE-ED821BD5D552}">
      <dsp:nvSpPr>
        <dsp:cNvPr id="0" name=""/>
        <dsp:cNvSpPr/>
      </dsp:nvSpPr>
      <dsp:spPr>
        <a:xfrm>
          <a:off x="1152395" y="3962402"/>
          <a:ext cx="7915404" cy="10912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3006" tIns="35560" rIns="35560" bIns="35560" numCol="1" spcCol="1270" anchor="ctr" anchorCtr="0">
          <a:noAutofit/>
        </a:bodyPr>
        <a:lstStyle/>
        <a:p>
          <a:pPr lvl="0" algn="l" defTabSz="622300" rtl="0">
            <a:lnSpc>
              <a:spcPct val="90000"/>
            </a:lnSpc>
            <a:spcBef>
              <a:spcPct val="0"/>
            </a:spcBef>
            <a:spcAft>
              <a:spcPct val="35000"/>
            </a:spcAft>
          </a:pPr>
          <a:r>
            <a:rPr lang="en-US" sz="1400" kern="1200" dirty="0" smtClean="0"/>
            <a:t>An employee who believes his/her leave balances contain an error must submit a written request for review to the Payroll Office within one calendar year of the pay period(s) in question. Employees who separated from the district prior to July 1, 2012 may request a review of prior leave balances only if the employee is able to provide evidence of the error in support of the written request. The Director of Disbursements or his/her designee shall issue all final determinations regarding corrections.</a:t>
          </a:r>
          <a:endParaRPr lang="en-US" sz="1400" kern="1200" dirty="0"/>
        </a:p>
      </dsp:txBody>
      <dsp:txXfrm>
        <a:off x="1152395" y="3962402"/>
        <a:ext cx="7915404" cy="1091244"/>
      </dsp:txXfrm>
    </dsp:sp>
    <dsp:sp modelId="{FA19DBD1-4405-4B79-A337-6D4A728293C8}">
      <dsp:nvSpPr>
        <dsp:cNvPr id="0" name=""/>
        <dsp:cNvSpPr/>
      </dsp:nvSpPr>
      <dsp:spPr>
        <a:xfrm>
          <a:off x="109227" y="3882787"/>
          <a:ext cx="1333500" cy="129881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C10BE-A505-49B4-87C1-09D23C30BC53}">
      <dsp:nvSpPr>
        <dsp:cNvPr id="0" name=""/>
        <dsp:cNvSpPr/>
      </dsp:nvSpPr>
      <dsp:spPr>
        <a:xfrm rot="16200000">
          <a:off x="-1579811" y="1581712"/>
          <a:ext cx="5029199" cy="1865774"/>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744" bIns="0" numCol="1" spcCol="1270" anchor="t" anchorCtr="0">
          <a:noAutofit/>
        </a:bodyPr>
        <a:lstStyle/>
        <a:p>
          <a:pPr lvl="0" algn="l" defTabSz="889000" rtl="0">
            <a:lnSpc>
              <a:spcPct val="90000"/>
            </a:lnSpc>
            <a:spcBef>
              <a:spcPct val="0"/>
            </a:spcBef>
            <a:spcAft>
              <a:spcPct val="35000"/>
            </a:spcAft>
          </a:pPr>
          <a:r>
            <a:rPr lang="en-US" sz="2000" kern="1200" dirty="0" smtClean="0"/>
            <a:t>201-202 </a:t>
          </a:r>
          <a:r>
            <a:rPr lang="en-US" sz="2000" kern="1200" dirty="0" smtClean="0"/>
            <a:t>Day Work Schedule</a:t>
          </a:r>
          <a:endParaRPr lang="en-US" sz="2000" kern="1200" dirty="0"/>
        </a:p>
        <a:p>
          <a:pPr marL="171450" lvl="1" indent="-171450" algn="l" defTabSz="711200" rtl="0">
            <a:lnSpc>
              <a:spcPct val="90000"/>
            </a:lnSpc>
            <a:spcBef>
              <a:spcPct val="0"/>
            </a:spcBef>
            <a:spcAft>
              <a:spcPct val="15000"/>
            </a:spcAft>
            <a:buChar char="••"/>
          </a:pPr>
          <a:r>
            <a:rPr lang="en-US" sz="1600" kern="1200" dirty="0" smtClean="0"/>
            <a:t>12.5 days accrued per year</a:t>
          </a:r>
          <a:endParaRPr lang="en-US" sz="1600" kern="1200" dirty="0"/>
        </a:p>
        <a:p>
          <a:pPr marL="171450" lvl="1" indent="-171450" algn="l" defTabSz="711200" rtl="0">
            <a:lnSpc>
              <a:spcPct val="90000"/>
            </a:lnSpc>
            <a:spcBef>
              <a:spcPct val="0"/>
            </a:spcBef>
            <a:spcAft>
              <a:spcPct val="15000"/>
            </a:spcAft>
            <a:buChar char="••"/>
          </a:pPr>
          <a:r>
            <a:rPr lang="en-US" sz="1600" kern="1200" dirty="0" smtClean="0"/>
            <a:t>20 pay periods accruing sick leave</a:t>
          </a:r>
          <a:endParaRPr lang="en-US" sz="1600" kern="1200" dirty="0"/>
        </a:p>
        <a:p>
          <a:pPr marL="171450" lvl="1" indent="-171450" algn="l" defTabSz="711200" rtl="0">
            <a:lnSpc>
              <a:spcPct val="90000"/>
            </a:lnSpc>
            <a:spcBef>
              <a:spcPct val="0"/>
            </a:spcBef>
            <a:spcAft>
              <a:spcPct val="15000"/>
            </a:spcAft>
            <a:buChar char="••"/>
          </a:pPr>
          <a:r>
            <a:rPr lang="en-US" sz="1600" kern="1200" dirty="0" smtClean="0"/>
            <a:t>4.6875 hours of sick leave accrued/pay period</a:t>
          </a:r>
          <a:endParaRPr lang="en-US" sz="1600" kern="1200" dirty="0"/>
        </a:p>
      </dsp:txBody>
      <dsp:txXfrm rot="5400000">
        <a:off x="1901" y="1005840"/>
        <a:ext cx="1865774" cy="3017519"/>
      </dsp:txXfrm>
    </dsp:sp>
    <dsp:sp modelId="{16867DD8-F893-4BDF-B5E8-45D27598F19A}">
      <dsp:nvSpPr>
        <dsp:cNvPr id="0" name=""/>
        <dsp:cNvSpPr/>
      </dsp:nvSpPr>
      <dsp:spPr>
        <a:xfrm rot="16200000">
          <a:off x="425896" y="1581712"/>
          <a:ext cx="5029199" cy="1865774"/>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744" bIns="0" numCol="1" spcCol="1270" anchor="t" anchorCtr="0">
          <a:noAutofit/>
        </a:bodyPr>
        <a:lstStyle/>
        <a:p>
          <a:pPr lvl="0" algn="l" defTabSz="889000" rtl="0">
            <a:lnSpc>
              <a:spcPct val="90000"/>
            </a:lnSpc>
            <a:spcBef>
              <a:spcPct val="0"/>
            </a:spcBef>
            <a:spcAft>
              <a:spcPct val="35000"/>
            </a:spcAft>
          </a:pPr>
          <a:r>
            <a:rPr lang="en-US" sz="2000" kern="1200" dirty="0" smtClean="0"/>
            <a:t>211 </a:t>
          </a:r>
          <a:r>
            <a:rPr lang="en-US" sz="2000" kern="1200" dirty="0" smtClean="0"/>
            <a:t>Day Work Schedule</a:t>
          </a:r>
          <a:endParaRPr lang="en-US" sz="2000" kern="1200" dirty="0"/>
        </a:p>
        <a:p>
          <a:pPr marL="171450" lvl="1" indent="-171450" algn="l" defTabSz="711200" rtl="0">
            <a:lnSpc>
              <a:spcPct val="90000"/>
            </a:lnSpc>
            <a:spcBef>
              <a:spcPct val="0"/>
            </a:spcBef>
            <a:spcAft>
              <a:spcPct val="15000"/>
            </a:spcAft>
            <a:buChar char="••"/>
          </a:pPr>
          <a:r>
            <a:rPr lang="en-US" sz="1600" kern="1200" dirty="0" smtClean="0"/>
            <a:t>13.0 days accrued per year</a:t>
          </a:r>
          <a:endParaRPr lang="en-US" sz="1600" kern="1200" dirty="0"/>
        </a:p>
        <a:p>
          <a:pPr marL="171450" lvl="1" indent="-171450" algn="l" defTabSz="711200" rtl="0">
            <a:lnSpc>
              <a:spcPct val="90000"/>
            </a:lnSpc>
            <a:spcBef>
              <a:spcPct val="0"/>
            </a:spcBef>
            <a:spcAft>
              <a:spcPct val="15000"/>
            </a:spcAft>
            <a:buChar char="••"/>
          </a:pPr>
          <a:r>
            <a:rPr lang="en-US" sz="1600" kern="1200" dirty="0" smtClean="0"/>
            <a:t>20 pay periods accruing sick leave</a:t>
          </a:r>
          <a:endParaRPr lang="en-US" sz="1600" kern="1200" dirty="0"/>
        </a:p>
        <a:p>
          <a:pPr marL="171450" lvl="1" indent="-171450" algn="l" defTabSz="711200" rtl="0">
            <a:lnSpc>
              <a:spcPct val="90000"/>
            </a:lnSpc>
            <a:spcBef>
              <a:spcPct val="0"/>
            </a:spcBef>
            <a:spcAft>
              <a:spcPct val="15000"/>
            </a:spcAft>
            <a:buChar char="••"/>
          </a:pPr>
          <a:r>
            <a:rPr lang="en-US" sz="1600" kern="1200" dirty="0" smtClean="0"/>
            <a:t>4.875 hours of sick leave accrued/pay period</a:t>
          </a:r>
          <a:endParaRPr lang="en-US" sz="1600" kern="1200" dirty="0"/>
        </a:p>
      </dsp:txBody>
      <dsp:txXfrm rot="5400000">
        <a:off x="2007608" y="1005840"/>
        <a:ext cx="1865774" cy="3017519"/>
      </dsp:txXfrm>
    </dsp:sp>
    <dsp:sp modelId="{F15532A0-D895-422C-9CC8-20A1D3D02851}">
      <dsp:nvSpPr>
        <dsp:cNvPr id="0" name=""/>
        <dsp:cNvSpPr/>
      </dsp:nvSpPr>
      <dsp:spPr>
        <a:xfrm rot="16200000">
          <a:off x="2431603" y="1581712"/>
          <a:ext cx="5029199" cy="1865774"/>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744" bIns="0" numCol="1" spcCol="1270" anchor="t" anchorCtr="0">
          <a:noAutofit/>
        </a:bodyPr>
        <a:lstStyle/>
        <a:p>
          <a:pPr lvl="0" algn="l" defTabSz="889000" rtl="0">
            <a:lnSpc>
              <a:spcPct val="90000"/>
            </a:lnSpc>
            <a:spcBef>
              <a:spcPct val="0"/>
            </a:spcBef>
            <a:spcAft>
              <a:spcPct val="35000"/>
            </a:spcAft>
          </a:pPr>
          <a:r>
            <a:rPr lang="en-US" sz="2000" kern="1200" dirty="0" smtClean="0"/>
            <a:t>231 </a:t>
          </a:r>
          <a:r>
            <a:rPr lang="en-US" sz="2000" kern="1200" dirty="0" smtClean="0"/>
            <a:t>Day Work Schedule</a:t>
          </a:r>
          <a:endParaRPr lang="en-US" sz="2000" kern="1200" dirty="0"/>
        </a:p>
        <a:p>
          <a:pPr marL="171450" lvl="1" indent="-171450" algn="l" defTabSz="711200" rtl="0">
            <a:lnSpc>
              <a:spcPct val="90000"/>
            </a:lnSpc>
            <a:spcBef>
              <a:spcPct val="0"/>
            </a:spcBef>
            <a:spcAft>
              <a:spcPct val="15000"/>
            </a:spcAft>
            <a:buChar char="••"/>
          </a:pPr>
          <a:r>
            <a:rPr lang="en-US" sz="1600" kern="1200" dirty="0" smtClean="0"/>
            <a:t>13.75 days accrued per year</a:t>
          </a:r>
          <a:endParaRPr lang="en-US" sz="1600" kern="1200" dirty="0"/>
        </a:p>
        <a:p>
          <a:pPr marL="171450" lvl="1" indent="-171450" algn="l" defTabSz="711200" rtl="0">
            <a:lnSpc>
              <a:spcPct val="90000"/>
            </a:lnSpc>
            <a:spcBef>
              <a:spcPct val="0"/>
            </a:spcBef>
            <a:spcAft>
              <a:spcPct val="15000"/>
            </a:spcAft>
            <a:buChar char="••"/>
          </a:pPr>
          <a:r>
            <a:rPr lang="en-US" sz="1600" kern="1200" dirty="0" smtClean="0"/>
            <a:t>22 pay periods accruing sick leave</a:t>
          </a:r>
          <a:endParaRPr lang="en-US" sz="1600" kern="1200" dirty="0"/>
        </a:p>
        <a:p>
          <a:pPr marL="171450" lvl="1" indent="-171450" algn="l" defTabSz="711200" rtl="0">
            <a:lnSpc>
              <a:spcPct val="90000"/>
            </a:lnSpc>
            <a:spcBef>
              <a:spcPct val="0"/>
            </a:spcBef>
            <a:spcAft>
              <a:spcPct val="15000"/>
            </a:spcAft>
            <a:buChar char="••"/>
          </a:pPr>
          <a:r>
            <a:rPr lang="en-US" sz="1600" kern="1200" dirty="0" smtClean="0"/>
            <a:t>4.6875 hours of sick leave accrued/pay period</a:t>
          </a:r>
          <a:endParaRPr lang="en-US" sz="1600" kern="1200" dirty="0"/>
        </a:p>
      </dsp:txBody>
      <dsp:txXfrm rot="5400000">
        <a:off x="4013315" y="1005840"/>
        <a:ext cx="1865774" cy="3017519"/>
      </dsp:txXfrm>
    </dsp:sp>
    <dsp:sp modelId="{EC7DBC46-917F-4F6B-AEFF-DCC20AA885F9}">
      <dsp:nvSpPr>
        <dsp:cNvPr id="0" name=""/>
        <dsp:cNvSpPr/>
      </dsp:nvSpPr>
      <dsp:spPr>
        <a:xfrm rot="16200000">
          <a:off x="4437311" y="1581712"/>
          <a:ext cx="5029199" cy="1865774"/>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744" bIns="0" numCol="1" spcCol="1270" anchor="t" anchorCtr="0">
          <a:noAutofit/>
        </a:bodyPr>
        <a:lstStyle/>
        <a:p>
          <a:pPr lvl="0" algn="l" defTabSz="889000" rtl="0">
            <a:lnSpc>
              <a:spcPct val="90000"/>
            </a:lnSpc>
            <a:spcBef>
              <a:spcPct val="0"/>
            </a:spcBef>
            <a:spcAft>
              <a:spcPct val="35000"/>
            </a:spcAft>
          </a:pPr>
          <a:r>
            <a:rPr lang="en-US" sz="2000" kern="1200" dirty="0" smtClean="0"/>
            <a:t>Annual Duty Work Schedule</a:t>
          </a:r>
          <a:endParaRPr lang="en-US" sz="2000" kern="1200" dirty="0"/>
        </a:p>
        <a:p>
          <a:pPr marL="171450" lvl="1" indent="-171450" algn="l" defTabSz="711200" rtl="0">
            <a:lnSpc>
              <a:spcPct val="90000"/>
            </a:lnSpc>
            <a:spcBef>
              <a:spcPct val="0"/>
            </a:spcBef>
            <a:spcAft>
              <a:spcPct val="15000"/>
            </a:spcAft>
            <a:buChar char="••"/>
          </a:pPr>
          <a:r>
            <a:rPr lang="en-US" sz="1600" kern="1200" dirty="0" smtClean="0"/>
            <a:t>15.0 days accrued per year</a:t>
          </a:r>
          <a:endParaRPr lang="en-US" sz="1600" kern="1200" dirty="0"/>
        </a:p>
        <a:p>
          <a:pPr marL="171450" lvl="1" indent="-171450" algn="l" defTabSz="711200" rtl="0">
            <a:lnSpc>
              <a:spcPct val="90000"/>
            </a:lnSpc>
            <a:spcBef>
              <a:spcPct val="0"/>
            </a:spcBef>
            <a:spcAft>
              <a:spcPct val="15000"/>
            </a:spcAft>
            <a:buChar char="••"/>
          </a:pPr>
          <a:r>
            <a:rPr lang="en-US" sz="1600" kern="1200" dirty="0" smtClean="0"/>
            <a:t>24 pay period accruing sick leave</a:t>
          </a:r>
          <a:endParaRPr lang="en-US" sz="1600" kern="1200" dirty="0"/>
        </a:p>
        <a:p>
          <a:pPr marL="171450" lvl="1" indent="-171450" algn="l" defTabSz="711200" rtl="0">
            <a:lnSpc>
              <a:spcPct val="90000"/>
            </a:lnSpc>
            <a:spcBef>
              <a:spcPct val="0"/>
            </a:spcBef>
            <a:spcAft>
              <a:spcPct val="15000"/>
            </a:spcAft>
            <a:buChar char="••"/>
          </a:pPr>
          <a:r>
            <a:rPr lang="en-US" sz="1600" kern="1200" smtClean="0"/>
            <a:t>4.6875 hours of sick leave accrued/pay period</a:t>
          </a:r>
          <a:endParaRPr lang="en-US" sz="1600" kern="1200"/>
        </a:p>
      </dsp:txBody>
      <dsp:txXfrm rot="5400000">
        <a:off x="6019023" y="1005840"/>
        <a:ext cx="1865774" cy="30175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6F188-96D7-46B5-AE90-B36FCA1977CD}">
      <dsp:nvSpPr>
        <dsp:cNvPr id="0" name=""/>
        <dsp:cNvSpPr/>
      </dsp:nvSpPr>
      <dsp:spPr>
        <a:xfrm>
          <a:off x="243571" y="4035"/>
          <a:ext cx="2114159" cy="10570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rtl="0">
            <a:lnSpc>
              <a:spcPct val="90000"/>
            </a:lnSpc>
            <a:spcBef>
              <a:spcPct val="0"/>
            </a:spcBef>
            <a:spcAft>
              <a:spcPct val="35000"/>
            </a:spcAft>
          </a:pPr>
          <a:r>
            <a:rPr lang="en-US" sz="2200" kern="1200" dirty="0" smtClean="0"/>
            <a:t>4 hours/day </a:t>
          </a:r>
          <a:r>
            <a:rPr lang="en-US" sz="2200" kern="1200" dirty="0" smtClean="0"/>
            <a:t>201-Day </a:t>
          </a:r>
          <a:r>
            <a:rPr lang="en-US" sz="2200" kern="1200" dirty="0" smtClean="0"/>
            <a:t>Work Year</a:t>
          </a:r>
          <a:endParaRPr lang="en-US" sz="2200" kern="1200" dirty="0"/>
        </a:p>
      </dsp:txBody>
      <dsp:txXfrm>
        <a:off x="274532" y="34996"/>
        <a:ext cx="2052237" cy="995157"/>
      </dsp:txXfrm>
    </dsp:sp>
    <dsp:sp modelId="{99D277A5-F60A-410C-88F5-E136DA092064}">
      <dsp:nvSpPr>
        <dsp:cNvPr id="0" name=""/>
        <dsp:cNvSpPr/>
      </dsp:nvSpPr>
      <dsp:spPr>
        <a:xfrm>
          <a:off x="454987" y="1061115"/>
          <a:ext cx="211415" cy="792809"/>
        </a:xfrm>
        <a:custGeom>
          <a:avLst/>
          <a:gdLst/>
          <a:ahLst/>
          <a:cxnLst/>
          <a:rect l="0" t="0" r="0" b="0"/>
          <a:pathLst>
            <a:path>
              <a:moveTo>
                <a:pt x="0" y="0"/>
              </a:moveTo>
              <a:lnTo>
                <a:pt x="0" y="792809"/>
              </a:lnTo>
              <a:lnTo>
                <a:pt x="211415" y="7928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554C90-43C2-45CD-9032-70F704391F0D}">
      <dsp:nvSpPr>
        <dsp:cNvPr id="0" name=""/>
        <dsp:cNvSpPr/>
      </dsp:nvSpPr>
      <dsp:spPr>
        <a:xfrm>
          <a:off x="666403" y="1325385"/>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dirty="0" smtClean="0"/>
            <a:t>12.5 days accrued per year</a:t>
          </a:r>
          <a:endParaRPr lang="en-US" sz="1700" kern="1200" dirty="0"/>
        </a:p>
      </dsp:txBody>
      <dsp:txXfrm>
        <a:off x="697364" y="1356346"/>
        <a:ext cx="1629405" cy="995157"/>
      </dsp:txXfrm>
    </dsp:sp>
    <dsp:sp modelId="{51733E5F-FBCD-44EF-957D-8B0383DDADD4}">
      <dsp:nvSpPr>
        <dsp:cNvPr id="0" name=""/>
        <dsp:cNvSpPr/>
      </dsp:nvSpPr>
      <dsp:spPr>
        <a:xfrm>
          <a:off x="454987" y="1061115"/>
          <a:ext cx="211415" cy="2114159"/>
        </a:xfrm>
        <a:custGeom>
          <a:avLst/>
          <a:gdLst/>
          <a:ahLst/>
          <a:cxnLst/>
          <a:rect l="0" t="0" r="0" b="0"/>
          <a:pathLst>
            <a:path>
              <a:moveTo>
                <a:pt x="0" y="0"/>
              </a:moveTo>
              <a:lnTo>
                <a:pt x="0" y="2114159"/>
              </a:lnTo>
              <a:lnTo>
                <a:pt x="211415" y="21141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D1BB41-DE54-437E-AA3C-C30320A4B93A}">
      <dsp:nvSpPr>
        <dsp:cNvPr id="0" name=""/>
        <dsp:cNvSpPr/>
      </dsp:nvSpPr>
      <dsp:spPr>
        <a:xfrm>
          <a:off x="666403" y="2646734"/>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20 pay periods accruing sick leave</a:t>
          </a:r>
          <a:endParaRPr lang="en-US" sz="1700" kern="1200"/>
        </a:p>
      </dsp:txBody>
      <dsp:txXfrm>
        <a:off x="697364" y="2677695"/>
        <a:ext cx="1629405" cy="995157"/>
      </dsp:txXfrm>
    </dsp:sp>
    <dsp:sp modelId="{4D9AD666-66E5-4345-8DBF-77036C98FDB7}">
      <dsp:nvSpPr>
        <dsp:cNvPr id="0" name=""/>
        <dsp:cNvSpPr/>
      </dsp:nvSpPr>
      <dsp:spPr>
        <a:xfrm>
          <a:off x="454987" y="1061115"/>
          <a:ext cx="211415" cy="3435508"/>
        </a:xfrm>
        <a:custGeom>
          <a:avLst/>
          <a:gdLst/>
          <a:ahLst/>
          <a:cxnLst/>
          <a:rect l="0" t="0" r="0" b="0"/>
          <a:pathLst>
            <a:path>
              <a:moveTo>
                <a:pt x="0" y="0"/>
              </a:moveTo>
              <a:lnTo>
                <a:pt x="0" y="3435508"/>
              </a:lnTo>
              <a:lnTo>
                <a:pt x="211415" y="34355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2A4B7B-633B-4181-BB39-5B670F07FDA4}">
      <dsp:nvSpPr>
        <dsp:cNvPr id="0" name=""/>
        <dsp:cNvSpPr/>
      </dsp:nvSpPr>
      <dsp:spPr>
        <a:xfrm>
          <a:off x="666403" y="3968084"/>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2.5 hours of sick leave accrued/pay period</a:t>
          </a:r>
          <a:endParaRPr lang="en-US" sz="1700" kern="1200"/>
        </a:p>
      </dsp:txBody>
      <dsp:txXfrm>
        <a:off x="697364" y="3999045"/>
        <a:ext cx="1629405" cy="995157"/>
      </dsp:txXfrm>
    </dsp:sp>
    <dsp:sp modelId="{A23302D9-BC32-4497-A680-0B4B64ADB04A}">
      <dsp:nvSpPr>
        <dsp:cNvPr id="0" name=""/>
        <dsp:cNvSpPr/>
      </dsp:nvSpPr>
      <dsp:spPr>
        <a:xfrm>
          <a:off x="2886270" y="4035"/>
          <a:ext cx="2114159" cy="10570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rtl="0">
            <a:lnSpc>
              <a:spcPct val="90000"/>
            </a:lnSpc>
            <a:spcBef>
              <a:spcPct val="0"/>
            </a:spcBef>
            <a:spcAft>
              <a:spcPct val="35000"/>
            </a:spcAft>
          </a:pPr>
          <a:r>
            <a:rPr lang="en-US" sz="2200" kern="1200" dirty="0" smtClean="0"/>
            <a:t>5 hours/day </a:t>
          </a:r>
          <a:r>
            <a:rPr lang="en-US" sz="2200" kern="1200" dirty="0" smtClean="0"/>
            <a:t>201-Day </a:t>
          </a:r>
          <a:r>
            <a:rPr lang="en-US" sz="2200" kern="1200" dirty="0" smtClean="0"/>
            <a:t>Work Year</a:t>
          </a:r>
          <a:endParaRPr lang="en-US" sz="2200" kern="1200" dirty="0"/>
        </a:p>
      </dsp:txBody>
      <dsp:txXfrm>
        <a:off x="2917231" y="34996"/>
        <a:ext cx="2052237" cy="995157"/>
      </dsp:txXfrm>
    </dsp:sp>
    <dsp:sp modelId="{790EDADA-18C8-4B86-A7FD-439CC68FA187}">
      <dsp:nvSpPr>
        <dsp:cNvPr id="0" name=""/>
        <dsp:cNvSpPr/>
      </dsp:nvSpPr>
      <dsp:spPr>
        <a:xfrm>
          <a:off x="3097686" y="1061115"/>
          <a:ext cx="211415" cy="792809"/>
        </a:xfrm>
        <a:custGeom>
          <a:avLst/>
          <a:gdLst/>
          <a:ahLst/>
          <a:cxnLst/>
          <a:rect l="0" t="0" r="0" b="0"/>
          <a:pathLst>
            <a:path>
              <a:moveTo>
                <a:pt x="0" y="0"/>
              </a:moveTo>
              <a:lnTo>
                <a:pt x="0" y="792809"/>
              </a:lnTo>
              <a:lnTo>
                <a:pt x="211415" y="7928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5FAD44-C262-48B6-9CBF-861532A728C7}">
      <dsp:nvSpPr>
        <dsp:cNvPr id="0" name=""/>
        <dsp:cNvSpPr/>
      </dsp:nvSpPr>
      <dsp:spPr>
        <a:xfrm>
          <a:off x="3309102" y="1325385"/>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12.5 days accrued per year</a:t>
          </a:r>
          <a:endParaRPr lang="en-US" sz="1700" kern="1200"/>
        </a:p>
      </dsp:txBody>
      <dsp:txXfrm>
        <a:off x="3340063" y="1356346"/>
        <a:ext cx="1629405" cy="995157"/>
      </dsp:txXfrm>
    </dsp:sp>
    <dsp:sp modelId="{D57060A2-EAFD-4C1A-817B-F49635D33439}">
      <dsp:nvSpPr>
        <dsp:cNvPr id="0" name=""/>
        <dsp:cNvSpPr/>
      </dsp:nvSpPr>
      <dsp:spPr>
        <a:xfrm>
          <a:off x="3097686" y="1061115"/>
          <a:ext cx="211415" cy="2114159"/>
        </a:xfrm>
        <a:custGeom>
          <a:avLst/>
          <a:gdLst/>
          <a:ahLst/>
          <a:cxnLst/>
          <a:rect l="0" t="0" r="0" b="0"/>
          <a:pathLst>
            <a:path>
              <a:moveTo>
                <a:pt x="0" y="0"/>
              </a:moveTo>
              <a:lnTo>
                <a:pt x="0" y="2114159"/>
              </a:lnTo>
              <a:lnTo>
                <a:pt x="211415" y="21141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EDF91A-9E29-4DD8-A491-A827339C15A3}">
      <dsp:nvSpPr>
        <dsp:cNvPr id="0" name=""/>
        <dsp:cNvSpPr/>
      </dsp:nvSpPr>
      <dsp:spPr>
        <a:xfrm>
          <a:off x="3309102" y="2646734"/>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20 pay periods accruing sick leave</a:t>
          </a:r>
          <a:endParaRPr lang="en-US" sz="1700" kern="1200"/>
        </a:p>
      </dsp:txBody>
      <dsp:txXfrm>
        <a:off x="3340063" y="2677695"/>
        <a:ext cx="1629405" cy="995157"/>
      </dsp:txXfrm>
    </dsp:sp>
    <dsp:sp modelId="{CA05464E-65FE-4D7F-B146-F5E661BA3E1A}">
      <dsp:nvSpPr>
        <dsp:cNvPr id="0" name=""/>
        <dsp:cNvSpPr/>
      </dsp:nvSpPr>
      <dsp:spPr>
        <a:xfrm>
          <a:off x="3097686" y="1061115"/>
          <a:ext cx="211415" cy="3435508"/>
        </a:xfrm>
        <a:custGeom>
          <a:avLst/>
          <a:gdLst/>
          <a:ahLst/>
          <a:cxnLst/>
          <a:rect l="0" t="0" r="0" b="0"/>
          <a:pathLst>
            <a:path>
              <a:moveTo>
                <a:pt x="0" y="0"/>
              </a:moveTo>
              <a:lnTo>
                <a:pt x="0" y="3435508"/>
              </a:lnTo>
              <a:lnTo>
                <a:pt x="211415" y="34355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7DB8E2-EFD2-4E12-9E75-8FF2ADC64359}">
      <dsp:nvSpPr>
        <dsp:cNvPr id="0" name=""/>
        <dsp:cNvSpPr/>
      </dsp:nvSpPr>
      <dsp:spPr>
        <a:xfrm>
          <a:off x="3309102" y="3968084"/>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3.125 hours of sick leave accrued/pay period</a:t>
          </a:r>
          <a:endParaRPr lang="en-US" sz="1700" kern="1200"/>
        </a:p>
      </dsp:txBody>
      <dsp:txXfrm>
        <a:off x="3340063" y="3999045"/>
        <a:ext cx="1629405" cy="995157"/>
      </dsp:txXfrm>
    </dsp:sp>
    <dsp:sp modelId="{41D13858-4CAF-4CDA-962A-8A25474F7D03}">
      <dsp:nvSpPr>
        <dsp:cNvPr id="0" name=""/>
        <dsp:cNvSpPr/>
      </dsp:nvSpPr>
      <dsp:spPr>
        <a:xfrm>
          <a:off x="5528969" y="4035"/>
          <a:ext cx="2114159" cy="10570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rtl="0">
            <a:lnSpc>
              <a:spcPct val="90000"/>
            </a:lnSpc>
            <a:spcBef>
              <a:spcPct val="0"/>
            </a:spcBef>
            <a:spcAft>
              <a:spcPct val="35000"/>
            </a:spcAft>
          </a:pPr>
          <a:r>
            <a:rPr lang="en-US" sz="2200" kern="1200" dirty="0" smtClean="0"/>
            <a:t>5.5 hours/day </a:t>
          </a:r>
          <a:r>
            <a:rPr lang="en-US" sz="2200" kern="1200" dirty="0" smtClean="0"/>
            <a:t>201-Day </a:t>
          </a:r>
          <a:r>
            <a:rPr lang="en-US" sz="2200" kern="1200" dirty="0" smtClean="0"/>
            <a:t>Work Year</a:t>
          </a:r>
          <a:endParaRPr lang="en-US" sz="2200" kern="1200" dirty="0"/>
        </a:p>
      </dsp:txBody>
      <dsp:txXfrm>
        <a:off x="5559930" y="34996"/>
        <a:ext cx="2052237" cy="995157"/>
      </dsp:txXfrm>
    </dsp:sp>
    <dsp:sp modelId="{E18F10DF-CA49-409B-863C-27488776368F}">
      <dsp:nvSpPr>
        <dsp:cNvPr id="0" name=""/>
        <dsp:cNvSpPr/>
      </dsp:nvSpPr>
      <dsp:spPr>
        <a:xfrm>
          <a:off x="5740385" y="1061115"/>
          <a:ext cx="211415" cy="792809"/>
        </a:xfrm>
        <a:custGeom>
          <a:avLst/>
          <a:gdLst/>
          <a:ahLst/>
          <a:cxnLst/>
          <a:rect l="0" t="0" r="0" b="0"/>
          <a:pathLst>
            <a:path>
              <a:moveTo>
                <a:pt x="0" y="0"/>
              </a:moveTo>
              <a:lnTo>
                <a:pt x="0" y="792809"/>
              </a:lnTo>
              <a:lnTo>
                <a:pt x="211415" y="7928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623D81-E9E3-4237-83CF-4FF6E722CAF7}">
      <dsp:nvSpPr>
        <dsp:cNvPr id="0" name=""/>
        <dsp:cNvSpPr/>
      </dsp:nvSpPr>
      <dsp:spPr>
        <a:xfrm>
          <a:off x="5951801" y="1325385"/>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12.5 days accrued per year</a:t>
          </a:r>
          <a:endParaRPr lang="en-US" sz="1700" kern="1200"/>
        </a:p>
      </dsp:txBody>
      <dsp:txXfrm>
        <a:off x="5982762" y="1356346"/>
        <a:ext cx="1629405" cy="995157"/>
      </dsp:txXfrm>
    </dsp:sp>
    <dsp:sp modelId="{3D8609D1-A94A-4D97-83E0-33CD2BFFB319}">
      <dsp:nvSpPr>
        <dsp:cNvPr id="0" name=""/>
        <dsp:cNvSpPr/>
      </dsp:nvSpPr>
      <dsp:spPr>
        <a:xfrm>
          <a:off x="5740385" y="1061115"/>
          <a:ext cx="211415" cy="2114159"/>
        </a:xfrm>
        <a:custGeom>
          <a:avLst/>
          <a:gdLst/>
          <a:ahLst/>
          <a:cxnLst/>
          <a:rect l="0" t="0" r="0" b="0"/>
          <a:pathLst>
            <a:path>
              <a:moveTo>
                <a:pt x="0" y="0"/>
              </a:moveTo>
              <a:lnTo>
                <a:pt x="0" y="2114159"/>
              </a:lnTo>
              <a:lnTo>
                <a:pt x="211415" y="21141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8DED3B-D0D4-4077-B1C7-61C96BB2F48D}">
      <dsp:nvSpPr>
        <dsp:cNvPr id="0" name=""/>
        <dsp:cNvSpPr/>
      </dsp:nvSpPr>
      <dsp:spPr>
        <a:xfrm>
          <a:off x="5951801" y="2646734"/>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20 pay periods accruing sick leave</a:t>
          </a:r>
          <a:endParaRPr lang="en-US" sz="1700" kern="1200"/>
        </a:p>
      </dsp:txBody>
      <dsp:txXfrm>
        <a:off x="5982762" y="2677695"/>
        <a:ext cx="1629405" cy="995157"/>
      </dsp:txXfrm>
    </dsp:sp>
    <dsp:sp modelId="{B9269074-A79E-4FF9-9C46-58F4D651D099}">
      <dsp:nvSpPr>
        <dsp:cNvPr id="0" name=""/>
        <dsp:cNvSpPr/>
      </dsp:nvSpPr>
      <dsp:spPr>
        <a:xfrm>
          <a:off x="5740385" y="1061115"/>
          <a:ext cx="211415" cy="3435508"/>
        </a:xfrm>
        <a:custGeom>
          <a:avLst/>
          <a:gdLst/>
          <a:ahLst/>
          <a:cxnLst/>
          <a:rect l="0" t="0" r="0" b="0"/>
          <a:pathLst>
            <a:path>
              <a:moveTo>
                <a:pt x="0" y="0"/>
              </a:moveTo>
              <a:lnTo>
                <a:pt x="0" y="3435508"/>
              </a:lnTo>
              <a:lnTo>
                <a:pt x="211415" y="34355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504853-673A-4546-A123-B992A6246B8B}">
      <dsp:nvSpPr>
        <dsp:cNvPr id="0" name=""/>
        <dsp:cNvSpPr/>
      </dsp:nvSpPr>
      <dsp:spPr>
        <a:xfrm>
          <a:off x="5951801" y="3968084"/>
          <a:ext cx="1691327" cy="10570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rtl="0">
            <a:lnSpc>
              <a:spcPct val="90000"/>
            </a:lnSpc>
            <a:spcBef>
              <a:spcPct val="0"/>
            </a:spcBef>
            <a:spcAft>
              <a:spcPct val="35000"/>
            </a:spcAft>
          </a:pPr>
          <a:r>
            <a:rPr lang="en-US" sz="1700" kern="1200" smtClean="0"/>
            <a:t>3.4375 hours of sick leave accrued/pay period</a:t>
          </a:r>
          <a:endParaRPr lang="en-US" sz="1700" kern="1200"/>
        </a:p>
      </dsp:txBody>
      <dsp:txXfrm>
        <a:off x="5982762" y="3999045"/>
        <a:ext cx="1629405" cy="99515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81" cy="465774"/>
          </a:xfrm>
          <a:prstGeom prst="rect">
            <a:avLst/>
          </a:prstGeom>
        </p:spPr>
        <p:txBody>
          <a:bodyPr vert="horz" lIns="91557" tIns="45778" rIns="91557" bIns="45778" rtlCol="0"/>
          <a:lstStyle>
            <a:lvl1pPr algn="l">
              <a:defRPr sz="1200"/>
            </a:lvl1pPr>
          </a:lstStyle>
          <a:p>
            <a:endParaRPr lang="en-US"/>
          </a:p>
        </p:txBody>
      </p:sp>
      <p:sp>
        <p:nvSpPr>
          <p:cNvPr id="3" name="Date Placeholder 2"/>
          <p:cNvSpPr>
            <a:spLocks noGrp="1"/>
          </p:cNvSpPr>
          <p:nvPr>
            <p:ph type="dt" idx="1"/>
          </p:nvPr>
        </p:nvSpPr>
        <p:spPr>
          <a:xfrm>
            <a:off x="3977532" y="0"/>
            <a:ext cx="3043981" cy="465774"/>
          </a:xfrm>
          <a:prstGeom prst="rect">
            <a:avLst/>
          </a:prstGeom>
        </p:spPr>
        <p:txBody>
          <a:bodyPr vert="horz" lIns="91557" tIns="45778" rIns="91557" bIns="45778" rtlCol="0"/>
          <a:lstStyle>
            <a:lvl1pPr algn="r">
              <a:defRPr sz="1200"/>
            </a:lvl1pPr>
          </a:lstStyle>
          <a:p>
            <a:fld id="{ED71409C-AACA-4979-9E55-8FA135FD9AD9}" type="datetimeFigureOut">
              <a:rPr lang="en-US" smtClean="0"/>
              <a:pPr/>
              <a:t>10/29/2017</a:t>
            </a:fld>
            <a:endParaRPr lang="en-US"/>
          </a:p>
        </p:txBody>
      </p:sp>
      <p:sp>
        <p:nvSpPr>
          <p:cNvPr id="4" name="Slide Image Placeholder 3"/>
          <p:cNvSpPr>
            <a:spLocks noGrp="1" noRot="1" noChangeAspect="1"/>
          </p:cNvSpPr>
          <p:nvPr>
            <p:ph type="sldImg" idx="2"/>
          </p:nvPr>
        </p:nvSpPr>
        <p:spPr>
          <a:xfrm>
            <a:off x="1184275" y="696913"/>
            <a:ext cx="4654550" cy="3492500"/>
          </a:xfrm>
          <a:prstGeom prst="rect">
            <a:avLst/>
          </a:prstGeom>
          <a:noFill/>
          <a:ln w="12700">
            <a:solidFill>
              <a:prstClr val="black"/>
            </a:solidFill>
          </a:ln>
        </p:spPr>
        <p:txBody>
          <a:bodyPr vert="horz" lIns="91557" tIns="45778" rIns="91557" bIns="45778" rtlCol="0" anchor="ctr"/>
          <a:lstStyle/>
          <a:p>
            <a:endParaRPr lang="en-US"/>
          </a:p>
        </p:txBody>
      </p:sp>
      <p:sp>
        <p:nvSpPr>
          <p:cNvPr id="5" name="Notes Placeholder 4"/>
          <p:cNvSpPr>
            <a:spLocks noGrp="1"/>
          </p:cNvSpPr>
          <p:nvPr>
            <p:ph type="body" sz="quarter" idx="3"/>
          </p:nvPr>
        </p:nvSpPr>
        <p:spPr>
          <a:xfrm>
            <a:off x="702948" y="4422460"/>
            <a:ext cx="5617208" cy="4188779"/>
          </a:xfrm>
          <a:prstGeom prst="rect">
            <a:avLst/>
          </a:prstGeom>
        </p:spPr>
        <p:txBody>
          <a:bodyPr vert="horz" lIns="91557" tIns="45778" rIns="91557" bIns="457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1739"/>
            <a:ext cx="3043981" cy="465774"/>
          </a:xfrm>
          <a:prstGeom prst="rect">
            <a:avLst/>
          </a:prstGeom>
        </p:spPr>
        <p:txBody>
          <a:bodyPr vert="horz" lIns="91557" tIns="45778" rIns="91557" bIns="45778"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39"/>
            <a:ext cx="3043981" cy="465774"/>
          </a:xfrm>
          <a:prstGeom prst="rect">
            <a:avLst/>
          </a:prstGeom>
        </p:spPr>
        <p:txBody>
          <a:bodyPr vert="horz" lIns="91557" tIns="45778" rIns="91557" bIns="45778" rtlCol="0" anchor="b"/>
          <a:lstStyle>
            <a:lvl1pPr algn="r">
              <a:defRPr sz="1200"/>
            </a:lvl1pPr>
          </a:lstStyle>
          <a:p>
            <a:fld id="{4BA8BBA4-09F6-4A7E-A968-068F979DFDF2}" type="slidenum">
              <a:rPr lang="en-US" smtClean="0"/>
              <a:pPr/>
              <a:t>‹#›</a:t>
            </a:fld>
            <a:endParaRPr lang="en-US"/>
          </a:p>
        </p:txBody>
      </p:sp>
    </p:spTree>
    <p:extLst>
      <p:ext uri="{BB962C8B-B14F-4D97-AF65-F5344CB8AC3E}">
        <p14:creationId xmlns:p14="http://schemas.microsoft.com/office/powerpoint/2010/main" val="1170470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1</a:t>
            </a:fld>
            <a:endParaRPr lang="en-US"/>
          </a:p>
        </p:txBody>
      </p:sp>
    </p:spTree>
    <p:extLst>
      <p:ext uri="{BB962C8B-B14F-4D97-AF65-F5344CB8AC3E}">
        <p14:creationId xmlns:p14="http://schemas.microsoft.com/office/powerpoint/2010/main" val="91567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3</a:t>
            </a:fld>
            <a:endParaRPr lang="en-US"/>
          </a:p>
        </p:txBody>
      </p:sp>
    </p:spTree>
    <p:extLst>
      <p:ext uri="{BB962C8B-B14F-4D97-AF65-F5344CB8AC3E}">
        <p14:creationId xmlns:p14="http://schemas.microsoft.com/office/powerpoint/2010/main" val="3951523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4</a:t>
            </a:fld>
            <a:endParaRPr lang="en-US"/>
          </a:p>
        </p:txBody>
      </p:sp>
    </p:spTree>
    <p:extLst>
      <p:ext uri="{BB962C8B-B14F-4D97-AF65-F5344CB8AC3E}">
        <p14:creationId xmlns:p14="http://schemas.microsoft.com/office/powerpoint/2010/main" val="3615481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6</a:t>
            </a:fld>
            <a:endParaRPr lang="en-US"/>
          </a:p>
        </p:txBody>
      </p:sp>
    </p:spTree>
    <p:extLst>
      <p:ext uri="{BB962C8B-B14F-4D97-AF65-F5344CB8AC3E}">
        <p14:creationId xmlns:p14="http://schemas.microsoft.com/office/powerpoint/2010/main" val="19840912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
        <p:nvSpPr>
          <p:cNvPr id="7" name="Rectangle 6"/>
          <p:cNvSpPr/>
          <p:nvPr userDrawn="1"/>
        </p:nvSpPr>
        <p:spPr>
          <a:xfrm>
            <a:off x="0" y="0"/>
            <a:ext cx="9134856" cy="9784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914400"/>
            <a:ext cx="9144000" cy="182880"/>
          </a:xfrm>
          <a:prstGeom prst="rect">
            <a:avLst/>
          </a:prstGeom>
          <a:solidFill>
            <a:srgbClr val="C99F41">
              <a:alpha val="79000"/>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9144000" cy="990600"/>
          </a:xfrm>
          <a:prstGeom prst="rect">
            <a:avLst/>
          </a:prstGeom>
          <a:gradFill flip="none" rotWithShape="1">
            <a:gsLst>
              <a:gs pos="27000">
                <a:srgbClr val="00593C"/>
              </a:gs>
              <a:gs pos="14000">
                <a:srgbClr val="00593C"/>
              </a:gs>
              <a:gs pos="95000">
                <a:srgbClr val="00593C">
                  <a:alpha val="51000"/>
                </a:srgb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847522" y="381000"/>
            <a:ext cx="2067878" cy="1298773"/>
          </a:xfrm>
          <a:prstGeom prst="rect">
            <a:avLst/>
          </a:prstGeom>
          <a:solidFill>
            <a:schemeClr val="bg1"/>
          </a:solidFill>
          <a:ln w="3175">
            <a:solidFill>
              <a:schemeClr val="bg2">
                <a:lumMod val="7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1" name="Picture 10" descr="FC Logo Green and Gold .wmf"/>
          <p:cNvPicPr>
            <a:picLocks noChangeAspect="1"/>
          </p:cNvPicPr>
          <p:nvPr userDrawn="1"/>
        </p:nvPicPr>
        <p:blipFill>
          <a:blip r:embed="rId2" cstate="print"/>
          <a:stretch>
            <a:fillRect/>
          </a:stretch>
        </p:blipFill>
        <p:spPr>
          <a:xfrm>
            <a:off x="6934200" y="609600"/>
            <a:ext cx="1892808" cy="899495"/>
          </a:xfrm>
          <a:prstGeom prst="rect">
            <a:avLst/>
          </a:prstGeom>
        </p:spPr>
      </p:pic>
      <p:pic>
        <p:nvPicPr>
          <p:cNvPr id="12" name="Picture 11" descr="MP900414104.JPG"/>
          <p:cNvPicPr>
            <a:picLocks/>
          </p:cNvPicPr>
          <p:nvPr userDrawn="1"/>
        </p:nvPicPr>
        <p:blipFill>
          <a:blip r:embed="rId3" cstate="print"/>
          <a:srcRect t="23507"/>
          <a:stretch>
            <a:fillRect/>
          </a:stretch>
        </p:blipFill>
        <p:spPr>
          <a:xfrm>
            <a:off x="4648200" y="381000"/>
            <a:ext cx="1991677" cy="1295400"/>
          </a:xfrm>
          <a:prstGeom prst="rect">
            <a:avLst/>
          </a:prstGeom>
          <a:noFill/>
          <a:ln w="3175">
            <a:solidFill>
              <a:schemeClr val="bg2">
                <a:lumMod val="75000"/>
              </a:schemeClr>
            </a:solidFill>
          </a:ln>
          <a:effectLst>
            <a:outerShdw blurRad="50800" dist="38100" dir="5400000" algn="t" rotWithShape="0">
              <a:prstClr val="black">
                <a:alpha val="40000"/>
              </a:prstClr>
            </a:outerShdw>
          </a:effectLst>
        </p:spPr>
      </p:pic>
      <p:pic>
        <p:nvPicPr>
          <p:cNvPr id="13" name="Picture 12" descr="MP900442319.JPG"/>
          <p:cNvPicPr>
            <a:picLocks/>
          </p:cNvPicPr>
          <p:nvPr userDrawn="1"/>
        </p:nvPicPr>
        <p:blipFill>
          <a:blip r:embed="rId4" cstate="print"/>
          <a:stretch>
            <a:fillRect/>
          </a:stretch>
        </p:blipFill>
        <p:spPr>
          <a:xfrm>
            <a:off x="2438400" y="381000"/>
            <a:ext cx="1991677" cy="1295400"/>
          </a:xfrm>
          <a:prstGeom prst="rect">
            <a:avLst/>
          </a:prstGeom>
          <a:noFill/>
          <a:ln w="3175">
            <a:solidFill>
              <a:schemeClr val="bg2">
                <a:lumMod val="75000"/>
              </a:schemeClr>
            </a:solidFill>
          </a:ln>
          <a:effectLst>
            <a:outerShdw blurRad="50800" dist="38100" dir="5400000" algn="t" rotWithShape="0">
              <a:prstClr val="black">
                <a:alpha val="40000"/>
              </a:prstClr>
            </a:outerShdw>
          </a:effectLst>
        </p:spPr>
      </p:pic>
      <p:pic>
        <p:nvPicPr>
          <p:cNvPr id="14" name="Picture 13" descr="MP900427821.JPG"/>
          <p:cNvPicPr>
            <a:picLocks/>
          </p:cNvPicPr>
          <p:nvPr userDrawn="1"/>
        </p:nvPicPr>
        <p:blipFill>
          <a:blip r:embed="rId5" cstate="print"/>
          <a:stretch>
            <a:fillRect/>
          </a:stretch>
        </p:blipFill>
        <p:spPr>
          <a:xfrm>
            <a:off x="228600" y="381000"/>
            <a:ext cx="1991677" cy="1295400"/>
          </a:xfrm>
          <a:prstGeom prst="rect">
            <a:avLst/>
          </a:prstGeom>
          <a:ln w="3175">
            <a:solidFill>
              <a:schemeClr val="bg2">
                <a:lumMod val="75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42853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1331050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172606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153878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252944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147020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3405461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671997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1651858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120344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10/29/2017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76752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1EC24-6F21-4B5D-9300-A41AFCD96A84}" type="datetimeFigureOut">
              <a:rPr lang="en-US" smtClean="0"/>
              <a:pPr/>
              <a:t>10/29/2017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088A4-3C37-4E76-8976-50884477B095}" type="slidenum">
              <a:rPr lang="en-US" smtClean="0"/>
              <a:pPr/>
              <a:t>‹#›</a:t>
            </a:fld>
            <a:endParaRPr lang="en-US"/>
          </a:p>
        </p:txBody>
      </p:sp>
    </p:spTree>
    <p:extLst>
      <p:ext uri="{BB962C8B-B14F-4D97-AF65-F5344CB8AC3E}">
        <p14:creationId xmlns:p14="http://schemas.microsoft.com/office/powerpoint/2010/main" val="31936551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701674"/>
          </a:xfrm>
        </p:spPr>
        <p:txBody>
          <a:bodyPr/>
          <a:lstStyle/>
          <a:p>
            <a:r>
              <a:rPr lang="en-US" dirty="0" smtClean="0"/>
              <a:t>Sick Leave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3728642"/>
              </p:ext>
            </p:extLst>
          </p:nvPr>
        </p:nvGraphicFramePr>
        <p:xfrm>
          <a:off x="603840" y="1143000"/>
          <a:ext cx="8159159"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flipH="1">
            <a:off x="0" y="6506453"/>
            <a:ext cx="1478281" cy="246221"/>
          </a:xfrm>
          <a:prstGeom prst="rect">
            <a:avLst/>
          </a:prstGeom>
          <a:noFill/>
        </p:spPr>
        <p:txBody>
          <a:bodyPr wrap="square" rtlCol="0">
            <a:spAutoFit/>
          </a:bodyPr>
          <a:lstStyle/>
          <a:p>
            <a:r>
              <a:rPr lang="en-US" sz="1000" dirty="0" smtClean="0"/>
              <a:t>Updated </a:t>
            </a:r>
            <a:r>
              <a:rPr lang="en-US" sz="1000" b="1" i="1" dirty="0" smtClean="0"/>
              <a:t>10/29/2017</a:t>
            </a:r>
          </a:p>
        </p:txBody>
      </p:sp>
    </p:spTree>
    <p:extLst>
      <p:ext uri="{BB962C8B-B14F-4D97-AF65-F5344CB8AC3E}">
        <p14:creationId xmlns:p14="http://schemas.microsoft.com/office/powerpoint/2010/main" val="2756462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0"/>
            <a:ext cx="7886700" cy="838200"/>
          </a:xfrm>
        </p:spPr>
        <p:txBody>
          <a:bodyPr/>
          <a:lstStyle/>
          <a:p>
            <a:r>
              <a:rPr lang="en-US" dirty="0" smtClean="0"/>
              <a:t>Approval of Sick Leave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0180602"/>
              </p:ext>
            </p:extLst>
          </p:nvPr>
        </p:nvGraphicFramePr>
        <p:xfrm>
          <a:off x="152400" y="10668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9903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1"/>
            <a:ext cx="7886700" cy="762000"/>
          </a:xfrm>
        </p:spPr>
        <p:txBody>
          <a:bodyPr/>
          <a:lstStyle/>
          <a:p>
            <a:r>
              <a:rPr lang="en-US" dirty="0" smtClean="0"/>
              <a:t>Extended &amp; Unused Sick Leave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552651"/>
              </p:ext>
            </p:extLst>
          </p:nvPr>
        </p:nvGraphicFramePr>
        <p:xfrm>
          <a:off x="533400" y="1219200"/>
          <a:ext cx="82296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28573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1"/>
            <a:ext cx="7886700" cy="762000"/>
          </a:xfrm>
        </p:spPr>
        <p:txBody>
          <a:bodyPr>
            <a:normAutofit/>
          </a:bodyPr>
          <a:lstStyle/>
          <a:p>
            <a:r>
              <a:rPr lang="en-US" dirty="0" smtClean="0"/>
              <a:t>Other Conditions of Sick Leave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55961697"/>
              </p:ext>
            </p:extLst>
          </p:nvPr>
        </p:nvGraphicFramePr>
        <p:xfrm>
          <a:off x="-76200" y="990600"/>
          <a:ext cx="9067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3619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1"/>
            <a:ext cx="7886700" cy="838200"/>
          </a:xfrm>
        </p:spPr>
        <p:txBody>
          <a:bodyPr>
            <a:normAutofit fontScale="90000"/>
          </a:bodyPr>
          <a:lstStyle/>
          <a:p>
            <a:r>
              <a:rPr lang="en-US" dirty="0" smtClean="0"/>
              <a:t>Sick Leave Accrual - employees with a work schedule of 7.5 hours/day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44568779"/>
              </p:ext>
            </p:extLst>
          </p:nvPr>
        </p:nvGraphicFramePr>
        <p:xfrm>
          <a:off x="628650" y="1219200"/>
          <a:ext cx="78867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flipH="1">
            <a:off x="0" y="6506453"/>
            <a:ext cx="1478281" cy="246221"/>
          </a:xfrm>
          <a:prstGeom prst="rect">
            <a:avLst/>
          </a:prstGeom>
          <a:noFill/>
        </p:spPr>
        <p:txBody>
          <a:bodyPr wrap="square" rtlCol="0">
            <a:spAutoFit/>
          </a:bodyPr>
          <a:lstStyle/>
          <a:p>
            <a:r>
              <a:rPr lang="en-US" sz="1000" dirty="0" smtClean="0"/>
              <a:t>Updated </a:t>
            </a:r>
            <a:r>
              <a:rPr lang="en-US" sz="1000" b="1" i="1" dirty="0" smtClean="0"/>
              <a:t>10/29/2017</a:t>
            </a:r>
          </a:p>
        </p:txBody>
      </p:sp>
    </p:spTree>
    <p:extLst>
      <p:ext uri="{BB962C8B-B14F-4D97-AF65-F5344CB8AC3E}">
        <p14:creationId xmlns:p14="http://schemas.microsoft.com/office/powerpoint/2010/main" val="1886731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1"/>
            <a:ext cx="8134350" cy="838200"/>
          </a:xfrm>
        </p:spPr>
        <p:txBody>
          <a:bodyPr>
            <a:normAutofit fontScale="90000"/>
          </a:bodyPr>
          <a:lstStyle/>
          <a:p>
            <a:r>
              <a:rPr lang="en-US" dirty="0" smtClean="0"/>
              <a:t>Sick Leave Accrual – employees with work schedule less than 7.5 hours/day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774666"/>
              </p:ext>
            </p:extLst>
          </p:nvPr>
        </p:nvGraphicFramePr>
        <p:xfrm>
          <a:off x="152400" y="1219200"/>
          <a:ext cx="78867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flipH="1">
            <a:off x="0" y="6506453"/>
            <a:ext cx="1478281" cy="246221"/>
          </a:xfrm>
          <a:prstGeom prst="rect">
            <a:avLst/>
          </a:prstGeom>
          <a:noFill/>
        </p:spPr>
        <p:txBody>
          <a:bodyPr wrap="square" rtlCol="0">
            <a:spAutoFit/>
          </a:bodyPr>
          <a:lstStyle/>
          <a:p>
            <a:r>
              <a:rPr lang="en-US" sz="1000" dirty="0" smtClean="0"/>
              <a:t>Updated </a:t>
            </a:r>
            <a:r>
              <a:rPr lang="en-US" sz="1000" b="1" i="1" dirty="0" smtClean="0"/>
              <a:t>10/29/2017</a:t>
            </a:r>
          </a:p>
        </p:txBody>
      </p:sp>
    </p:spTree>
    <p:extLst>
      <p:ext uri="{BB962C8B-B14F-4D97-AF65-F5344CB8AC3E}">
        <p14:creationId xmlns:p14="http://schemas.microsoft.com/office/powerpoint/2010/main" val="977204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F3F47515-3FB3-4242-87CD-613D8AE9F263}" vid="{60DAC16C-5AA2-4B1F-9A58-11929EE970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1927</TotalTime>
  <Words>857</Words>
  <Application>Microsoft Office PowerPoint</Application>
  <PresentationFormat>On-screen Show (4:3)</PresentationFormat>
  <Paragraphs>77</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Theme1</vt:lpstr>
      <vt:lpstr>Sick Leave</vt:lpstr>
      <vt:lpstr>Approval of Sick Leave</vt:lpstr>
      <vt:lpstr>Extended &amp; Unused Sick Leave</vt:lpstr>
      <vt:lpstr>Other Conditions of Sick Leave</vt:lpstr>
      <vt:lpstr>Sick Leave Accrual - employees with a work schedule of 7.5 hours/day</vt:lpstr>
      <vt:lpstr>Sick Leave Accrual – employees with work schedule less than 7.5 hours/day</vt:lpstr>
    </vt:vector>
  </TitlesOfParts>
  <Company>FCSS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Morales, Holly</cp:lastModifiedBy>
  <cp:revision>118</cp:revision>
  <cp:lastPrinted>2017-10-30T02:21:31Z</cp:lastPrinted>
  <dcterms:created xsi:type="dcterms:W3CDTF">2013-07-01T16:55:47Z</dcterms:created>
  <dcterms:modified xsi:type="dcterms:W3CDTF">2017-10-30T02:21:32Z</dcterms:modified>
</cp:coreProperties>
</file>