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7" r:id="rId4"/>
    <p:sldMasterId id="2147483710" r:id="rId5"/>
    <p:sldMasterId id="2147483722" r:id="rId6"/>
    <p:sldMasterId id="2147483735" r:id="rId7"/>
  </p:sldMasterIdLst>
  <p:notesMasterIdLst>
    <p:notesMasterId r:id="rId34"/>
  </p:notesMasterIdLst>
  <p:handoutMasterIdLst>
    <p:handoutMasterId r:id="rId35"/>
  </p:handoutMasterIdLst>
  <p:sldIdLst>
    <p:sldId id="257" r:id="rId8"/>
    <p:sldId id="442" r:id="rId9"/>
    <p:sldId id="455" r:id="rId10"/>
    <p:sldId id="514" r:id="rId11"/>
    <p:sldId id="515" r:id="rId12"/>
    <p:sldId id="516" r:id="rId13"/>
    <p:sldId id="517" r:id="rId14"/>
    <p:sldId id="518" r:id="rId15"/>
    <p:sldId id="519" r:id="rId16"/>
    <p:sldId id="521" r:id="rId17"/>
    <p:sldId id="520" r:id="rId18"/>
    <p:sldId id="522" r:id="rId19"/>
    <p:sldId id="526" r:id="rId20"/>
    <p:sldId id="528" r:id="rId21"/>
    <p:sldId id="524" r:id="rId22"/>
    <p:sldId id="502" r:id="rId23"/>
    <p:sldId id="504" r:id="rId24"/>
    <p:sldId id="498" r:id="rId25"/>
    <p:sldId id="508" r:id="rId26"/>
    <p:sldId id="507" r:id="rId27"/>
    <p:sldId id="523" r:id="rId28"/>
    <p:sldId id="503" r:id="rId29"/>
    <p:sldId id="529" r:id="rId30"/>
    <p:sldId id="512" r:id="rId31"/>
    <p:sldId id="513" r:id="rId32"/>
    <p:sldId id="530" r:id="rId33"/>
  </p:sldIdLst>
  <p:sldSz cx="9144000" cy="6858000" type="screen4x3"/>
  <p:notesSz cx="6900863" cy="9291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0EE"/>
    <a:srgbClr val="32C1DC"/>
    <a:srgbClr val="D9EFF5"/>
    <a:srgbClr val="C8D9DD"/>
    <a:srgbClr val="FFFFFF"/>
    <a:srgbClr val="6AC0D8"/>
    <a:srgbClr val="009999"/>
    <a:srgbClr val="FFFF00"/>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4" autoAdjust="0"/>
    <p:restoredTop sz="87302" autoAdjust="0"/>
  </p:normalViewPr>
  <p:slideViewPr>
    <p:cSldViewPr snapToGrid="0" snapToObjects="1">
      <p:cViewPr varScale="1">
        <p:scale>
          <a:sx n="48" d="100"/>
          <a:sy n="48" d="100"/>
        </p:scale>
        <p:origin x="1349" y="3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3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79C49-4F6F-944F-9C67-2D8D6845985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A42C53D-C922-C046-8D2E-825FEB4E2B3D}">
      <dgm:prSet phldrT="[Text]"/>
      <dgm:spPr>
        <a:solidFill>
          <a:schemeClr val="bg1"/>
        </a:solidFill>
        <a:ln>
          <a:solidFill>
            <a:schemeClr val="accent1"/>
          </a:solidFill>
        </a:ln>
      </dgm:spPr>
      <dgm:t>
        <a:bodyPr/>
        <a:lstStyle/>
        <a:p>
          <a:r>
            <a:rPr lang="en-US" b="1" dirty="0" smtClean="0">
              <a:solidFill>
                <a:schemeClr val="tx1"/>
              </a:solidFill>
            </a:rPr>
            <a:t>Charter</a:t>
          </a:r>
          <a:r>
            <a:rPr lang="en-US" b="1" dirty="0" smtClean="0"/>
            <a:t> </a:t>
          </a:r>
          <a:r>
            <a:rPr lang="en-US" b="1" dirty="0" smtClean="0">
              <a:solidFill>
                <a:schemeClr val="tx1"/>
              </a:solidFill>
            </a:rPr>
            <a:t>System</a:t>
          </a:r>
          <a:endParaRPr lang="en-US" b="1" dirty="0">
            <a:solidFill>
              <a:schemeClr val="tx1"/>
            </a:solidFill>
          </a:endParaRPr>
        </a:p>
      </dgm:t>
    </dgm:pt>
    <dgm:pt modelId="{005D5755-E0BD-D84F-BE34-C2F55EDD2D70}" type="parTrans" cxnId="{40CBF8BE-EC8A-C34F-8A5D-42532D01F18D}">
      <dgm:prSet/>
      <dgm:spPr/>
      <dgm:t>
        <a:bodyPr/>
        <a:lstStyle/>
        <a:p>
          <a:endParaRPr lang="en-US"/>
        </a:p>
      </dgm:t>
    </dgm:pt>
    <dgm:pt modelId="{A71B443F-0FB6-0C43-A2A0-B97FF0F34485}" type="sibTrans" cxnId="{40CBF8BE-EC8A-C34F-8A5D-42532D01F18D}">
      <dgm:prSet/>
      <dgm:spPr/>
      <dgm:t>
        <a:bodyPr/>
        <a:lstStyle/>
        <a:p>
          <a:endParaRPr lang="en-US"/>
        </a:p>
      </dgm:t>
    </dgm:pt>
    <dgm:pt modelId="{B7FE4445-252B-E547-AAE4-3209A6A043E3}">
      <dgm:prSet phldrT="[Text]"/>
      <dgm:spPr>
        <a:solidFill>
          <a:schemeClr val="bg1"/>
        </a:solidFill>
        <a:ln>
          <a:solidFill>
            <a:schemeClr val="accent1"/>
          </a:solidFill>
        </a:ln>
      </dgm:spPr>
      <dgm:t>
        <a:bodyPr/>
        <a:lstStyle/>
        <a:p>
          <a:r>
            <a:rPr lang="en-US" b="1" dirty="0" smtClean="0">
              <a:solidFill>
                <a:schemeClr val="tx1"/>
              </a:solidFill>
            </a:rPr>
            <a:t>Commitment to Innovation and Changing District Culture</a:t>
          </a:r>
          <a:endParaRPr lang="en-US" b="1" u="sng" dirty="0">
            <a:solidFill>
              <a:schemeClr val="tx1"/>
            </a:solidFill>
          </a:endParaRPr>
        </a:p>
      </dgm:t>
    </dgm:pt>
    <dgm:pt modelId="{AC67C075-6406-6B4F-B60E-A74124957DF3}" type="parTrans" cxnId="{10BF84CC-5A50-1F48-82ED-8DDE6F106803}">
      <dgm:prSet/>
      <dgm:spPr>
        <a:solidFill>
          <a:schemeClr val="accent5"/>
        </a:solidFill>
      </dgm:spPr>
      <dgm:t>
        <a:bodyPr/>
        <a:lstStyle/>
        <a:p>
          <a:endParaRPr lang="en-US"/>
        </a:p>
      </dgm:t>
    </dgm:pt>
    <dgm:pt modelId="{A4A77EA9-FEDB-E649-B276-DAE862D55E71}" type="sibTrans" cxnId="{10BF84CC-5A50-1F48-82ED-8DDE6F106803}">
      <dgm:prSet/>
      <dgm:spPr/>
      <dgm:t>
        <a:bodyPr/>
        <a:lstStyle/>
        <a:p>
          <a:endParaRPr lang="en-US"/>
        </a:p>
      </dgm:t>
    </dgm:pt>
    <dgm:pt modelId="{A538F787-8D3B-2F4E-B792-D4ED5F92AE71}">
      <dgm:prSet phldrT="[Text]"/>
      <dgm:spPr>
        <a:solidFill>
          <a:schemeClr val="bg1"/>
        </a:solidFill>
        <a:ln>
          <a:solidFill>
            <a:schemeClr val="accent1"/>
          </a:solidFill>
        </a:ln>
      </dgm:spPr>
      <dgm:t>
        <a:bodyPr/>
        <a:lstStyle/>
        <a:p>
          <a:r>
            <a:rPr lang="en-US" b="1" dirty="0" smtClean="0">
              <a:solidFill>
                <a:schemeClr val="tx1"/>
              </a:solidFill>
            </a:rPr>
            <a:t>Freedom and Flexibility in Exchange for Increased Accountability Goals</a:t>
          </a:r>
          <a:endParaRPr lang="en-US" b="1" dirty="0">
            <a:solidFill>
              <a:schemeClr val="tx1"/>
            </a:solidFill>
          </a:endParaRPr>
        </a:p>
      </dgm:t>
    </dgm:pt>
    <dgm:pt modelId="{9AF365B9-2D65-9243-A5EF-26A639E287D4}" type="parTrans" cxnId="{53654A72-F1BC-7546-BBC5-552CCCF83692}">
      <dgm:prSet/>
      <dgm:spPr>
        <a:solidFill>
          <a:schemeClr val="accent5"/>
        </a:solidFill>
      </dgm:spPr>
      <dgm:t>
        <a:bodyPr/>
        <a:lstStyle/>
        <a:p>
          <a:endParaRPr lang="en-US"/>
        </a:p>
      </dgm:t>
    </dgm:pt>
    <dgm:pt modelId="{2241A1CB-E815-824D-89D6-C2CA3528B008}" type="sibTrans" cxnId="{53654A72-F1BC-7546-BBC5-552CCCF83692}">
      <dgm:prSet/>
      <dgm:spPr/>
      <dgm:t>
        <a:bodyPr/>
        <a:lstStyle/>
        <a:p>
          <a:endParaRPr lang="en-US"/>
        </a:p>
      </dgm:t>
    </dgm:pt>
    <dgm:pt modelId="{356BBAA6-B659-E446-A8BF-CDF56CDA8E75}">
      <dgm:prSet phldrT="[Text]"/>
      <dgm:spPr>
        <a:solidFill>
          <a:schemeClr val="bg1"/>
        </a:solidFill>
        <a:ln>
          <a:solidFill>
            <a:schemeClr val="accent1"/>
          </a:solidFill>
        </a:ln>
      </dgm:spPr>
      <dgm:t>
        <a:bodyPr/>
        <a:lstStyle/>
        <a:p>
          <a:r>
            <a:rPr lang="en-US" b="1" u="none" dirty="0" smtClean="0">
              <a:solidFill>
                <a:schemeClr val="tx1"/>
              </a:solidFill>
            </a:rPr>
            <a:t>Required Distribution of Substantial Autonomy to School (LSGT)</a:t>
          </a:r>
          <a:endParaRPr lang="en-US" b="1" u="none" dirty="0">
            <a:solidFill>
              <a:schemeClr val="tx1"/>
            </a:solidFill>
          </a:endParaRPr>
        </a:p>
      </dgm:t>
    </dgm:pt>
    <dgm:pt modelId="{6706A5A3-C6A6-8749-A1CF-69A3889465FC}" type="parTrans" cxnId="{C4563CEE-4CE4-1D4C-92A2-28AF744CB736}">
      <dgm:prSet/>
      <dgm:spPr>
        <a:solidFill>
          <a:schemeClr val="accent5"/>
        </a:solidFill>
      </dgm:spPr>
      <dgm:t>
        <a:bodyPr/>
        <a:lstStyle/>
        <a:p>
          <a:endParaRPr lang="en-US"/>
        </a:p>
      </dgm:t>
    </dgm:pt>
    <dgm:pt modelId="{37132818-6DAB-DD40-BA9D-97630CD6DAC4}" type="sibTrans" cxnId="{C4563CEE-4CE4-1D4C-92A2-28AF744CB736}">
      <dgm:prSet/>
      <dgm:spPr/>
      <dgm:t>
        <a:bodyPr/>
        <a:lstStyle/>
        <a:p>
          <a:endParaRPr lang="en-US"/>
        </a:p>
      </dgm:t>
    </dgm:pt>
    <dgm:pt modelId="{4D0632F0-F1A0-1E41-94C0-FE74AFFCE0D9}">
      <dgm:prSet phldrT="[Text]"/>
      <dgm:spPr>
        <a:solidFill>
          <a:schemeClr val="bg1"/>
        </a:solidFill>
        <a:ln>
          <a:solidFill>
            <a:schemeClr val="accent1"/>
          </a:solidFill>
        </a:ln>
      </dgm:spPr>
      <dgm:t>
        <a:bodyPr/>
        <a:lstStyle/>
        <a:p>
          <a:r>
            <a:rPr lang="en-US" b="1" dirty="0" smtClean="0">
              <a:solidFill>
                <a:schemeClr val="tx1"/>
              </a:solidFill>
            </a:rPr>
            <a:t>To innovate, District Requires Flexibility </a:t>
          </a:r>
          <a:r>
            <a:rPr lang="en-US" b="1" baseline="0" dirty="0" smtClean="0">
              <a:solidFill>
                <a:schemeClr val="tx1"/>
              </a:solidFill>
            </a:rPr>
            <a:t>from State Law, Policy and District Policy</a:t>
          </a:r>
          <a:endParaRPr lang="en-US" b="1" u="sng" dirty="0">
            <a:solidFill>
              <a:schemeClr val="tx1"/>
            </a:solidFill>
          </a:endParaRPr>
        </a:p>
      </dgm:t>
    </dgm:pt>
    <dgm:pt modelId="{B4B0D27F-E2B9-184D-903C-6163CCD1E785}" type="parTrans" cxnId="{3AD6FC89-3AF4-8D4D-9E3F-D0C11D31AAC9}">
      <dgm:prSet/>
      <dgm:spPr>
        <a:solidFill>
          <a:schemeClr val="accent5"/>
        </a:solidFill>
      </dgm:spPr>
      <dgm:t>
        <a:bodyPr/>
        <a:lstStyle/>
        <a:p>
          <a:endParaRPr lang="en-US"/>
        </a:p>
      </dgm:t>
    </dgm:pt>
    <dgm:pt modelId="{1E2119D9-AAF4-A840-A429-9136E41974A3}" type="sibTrans" cxnId="{3AD6FC89-3AF4-8D4D-9E3F-D0C11D31AAC9}">
      <dgm:prSet/>
      <dgm:spPr/>
      <dgm:t>
        <a:bodyPr/>
        <a:lstStyle/>
        <a:p>
          <a:endParaRPr lang="en-US"/>
        </a:p>
      </dgm:t>
    </dgm:pt>
    <dgm:pt modelId="{1698AE70-EFEE-1945-AAE1-C7D20E849058}" type="pres">
      <dgm:prSet presAssocID="{69579C49-4F6F-944F-9C67-2D8D6845985D}" presName="cycle" presStyleCnt="0">
        <dgm:presLayoutVars>
          <dgm:chMax val="1"/>
          <dgm:dir/>
          <dgm:animLvl val="ctr"/>
          <dgm:resizeHandles val="exact"/>
        </dgm:presLayoutVars>
      </dgm:prSet>
      <dgm:spPr/>
      <dgm:t>
        <a:bodyPr/>
        <a:lstStyle/>
        <a:p>
          <a:endParaRPr lang="en-US"/>
        </a:p>
      </dgm:t>
    </dgm:pt>
    <dgm:pt modelId="{B5E510B5-4335-8148-A8AC-205016A1306E}" type="pres">
      <dgm:prSet presAssocID="{4A42C53D-C922-C046-8D2E-825FEB4E2B3D}" presName="centerShape" presStyleLbl="node0" presStyleIdx="0" presStyleCnt="1"/>
      <dgm:spPr/>
      <dgm:t>
        <a:bodyPr/>
        <a:lstStyle/>
        <a:p>
          <a:endParaRPr lang="en-US"/>
        </a:p>
      </dgm:t>
    </dgm:pt>
    <dgm:pt modelId="{C17F5581-F38B-2A40-95F2-D3BFF29D8179}" type="pres">
      <dgm:prSet presAssocID="{AC67C075-6406-6B4F-B60E-A74124957DF3}" presName="parTrans" presStyleLbl="bgSibTrans2D1" presStyleIdx="0" presStyleCnt="4"/>
      <dgm:spPr/>
      <dgm:t>
        <a:bodyPr/>
        <a:lstStyle/>
        <a:p>
          <a:endParaRPr lang="en-US"/>
        </a:p>
      </dgm:t>
    </dgm:pt>
    <dgm:pt modelId="{B10BBD8C-02FE-A84C-869C-3A613CDEBC8B}" type="pres">
      <dgm:prSet presAssocID="{B7FE4445-252B-E547-AAE4-3209A6A043E3}" presName="node" presStyleLbl="node1" presStyleIdx="0" presStyleCnt="4">
        <dgm:presLayoutVars>
          <dgm:bulletEnabled val="1"/>
        </dgm:presLayoutVars>
      </dgm:prSet>
      <dgm:spPr/>
      <dgm:t>
        <a:bodyPr/>
        <a:lstStyle/>
        <a:p>
          <a:endParaRPr lang="en-US"/>
        </a:p>
      </dgm:t>
    </dgm:pt>
    <dgm:pt modelId="{2D26BED5-EA90-6645-850A-0BBB70AB1B5C}" type="pres">
      <dgm:prSet presAssocID="{B4B0D27F-E2B9-184D-903C-6163CCD1E785}" presName="parTrans" presStyleLbl="bgSibTrans2D1" presStyleIdx="1" presStyleCnt="4"/>
      <dgm:spPr/>
      <dgm:t>
        <a:bodyPr/>
        <a:lstStyle/>
        <a:p>
          <a:endParaRPr lang="en-US"/>
        </a:p>
      </dgm:t>
    </dgm:pt>
    <dgm:pt modelId="{0A3C0633-699A-E247-8EA9-B5B28324A27C}" type="pres">
      <dgm:prSet presAssocID="{4D0632F0-F1A0-1E41-94C0-FE74AFFCE0D9}" presName="node" presStyleLbl="node1" presStyleIdx="1" presStyleCnt="4">
        <dgm:presLayoutVars>
          <dgm:bulletEnabled val="1"/>
        </dgm:presLayoutVars>
      </dgm:prSet>
      <dgm:spPr/>
      <dgm:t>
        <a:bodyPr/>
        <a:lstStyle/>
        <a:p>
          <a:endParaRPr lang="en-US"/>
        </a:p>
      </dgm:t>
    </dgm:pt>
    <dgm:pt modelId="{E7E3D422-8F10-C74F-B7E5-ABC1783FD580}" type="pres">
      <dgm:prSet presAssocID="{9AF365B9-2D65-9243-A5EF-26A639E287D4}" presName="parTrans" presStyleLbl="bgSibTrans2D1" presStyleIdx="2" presStyleCnt="4"/>
      <dgm:spPr/>
      <dgm:t>
        <a:bodyPr/>
        <a:lstStyle/>
        <a:p>
          <a:endParaRPr lang="en-US"/>
        </a:p>
      </dgm:t>
    </dgm:pt>
    <dgm:pt modelId="{AFB5DFD0-C45A-BE44-9D97-40A70BF908A6}" type="pres">
      <dgm:prSet presAssocID="{A538F787-8D3B-2F4E-B792-D4ED5F92AE71}" presName="node" presStyleLbl="node1" presStyleIdx="2" presStyleCnt="4">
        <dgm:presLayoutVars>
          <dgm:bulletEnabled val="1"/>
        </dgm:presLayoutVars>
      </dgm:prSet>
      <dgm:spPr/>
      <dgm:t>
        <a:bodyPr/>
        <a:lstStyle/>
        <a:p>
          <a:endParaRPr lang="en-US"/>
        </a:p>
      </dgm:t>
    </dgm:pt>
    <dgm:pt modelId="{4E84EBA7-6CD8-A746-9E56-A606311FC900}" type="pres">
      <dgm:prSet presAssocID="{6706A5A3-C6A6-8749-A1CF-69A3889465FC}" presName="parTrans" presStyleLbl="bgSibTrans2D1" presStyleIdx="3" presStyleCnt="4"/>
      <dgm:spPr/>
      <dgm:t>
        <a:bodyPr/>
        <a:lstStyle/>
        <a:p>
          <a:endParaRPr lang="en-US"/>
        </a:p>
      </dgm:t>
    </dgm:pt>
    <dgm:pt modelId="{D43F0E03-6005-3F48-AF10-38479A915FE3}" type="pres">
      <dgm:prSet presAssocID="{356BBAA6-B659-E446-A8BF-CDF56CDA8E75}" presName="node" presStyleLbl="node1" presStyleIdx="3" presStyleCnt="4">
        <dgm:presLayoutVars>
          <dgm:bulletEnabled val="1"/>
        </dgm:presLayoutVars>
      </dgm:prSet>
      <dgm:spPr/>
      <dgm:t>
        <a:bodyPr/>
        <a:lstStyle/>
        <a:p>
          <a:endParaRPr lang="en-US"/>
        </a:p>
      </dgm:t>
    </dgm:pt>
  </dgm:ptLst>
  <dgm:cxnLst>
    <dgm:cxn modelId="{F647BE82-18CB-4BDC-9E3B-D109267ED9C1}" type="presOf" srcId="{69579C49-4F6F-944F-9C67-2D8D6845985D}" destId="{1698AE70-EFEE-1945-AAE1-C7D20E849058}" srcOrd="0" destOrd="0" presId="urn:microsoft.com/office/officeart/2005/8/layout/radial4"/>
    <dgm:cxn modelId="{EE3C0B0C-4657-4723-8834-43958CE117C1}" type="presOf" srcId="{9AF365B9-2D65-9243-A5EF-26A639E287D4}" destId="{E7E3D422-8F10-C74F-B7E5-ABC1783FD580}" srcOrd="0" destOrd="0" presId="urn:microsoft.com/office/officeart/2005/8/layout/radial4"/>
    <dgm:cxn modelId="{0CF90F51-8B3E-4AF8-8FE8-40A576FF9753}" type="presOf" srcId="{B4B0D27F-E2B9-184D-903C-6163CCD1E785}" destId="{2D26BED5-EA90-6645-850A-0BBB70AB1B5C}" srcOrd="0" destOrd="0" presId="urn:microsoft.com/office/officeart/2005/8/layout/radial4"/>
    <dgm:cxn modelId="{53654A72-F1BC-7546-BBC5-552CCCF83692}" srcId="{4A42C53D-C922-C046-8D2E-825FEB4E2B3D}" destId="{A538F787-8D3B-2F4E-B792-D4ED5F92AE71}" srcOrd="2" destOrd="0" parTransId="{9AF365B9-2D65-9243-A5EF-26A639E287D4}" sibTransId="{2241A1CB-E815-824D-89D6-C2CA3528B008}"/>
    <dgm:cxn modelId="{69FA9819-0F6B-483A-ADFB-4FEE11324013}" type="presOf" srcId="{356BBAA6-B659-E446-A8BF-CDF56CDA8E75}" destId="{D43F0E03-6005-3F48-AF10-38479A915FE3}" srcOrd="0" destOrd="0" presId="urn:microsoft.com/office/officeart/2005/8/layout/radial4"/>
    <dgm:cxn modelId="{C4563CEE-4CE4-1D4C-92A2-28AF744CB736}" srcId="{4A42C53D-C922-C046-8D2E-825FEB4E2B3D}" destId="{356BBAA6-B659-E446-A8BF-CDF56CDA8E75}" srcOrd="3" destOrd="0" parTransId="{6706A5A3-C6A6-8749-A1CF-69A3889465FC}" sibTransId="{37132818-6DAB-DD40-BA9D-97630CD6DAC4}"/>
    <dgm:cxn modelId="{D4A54A52-65B7-456B-972D-6A6A1A445135}" type="presOf" srcId="{4A42C53D-C922-C046-8D2E-825FEB4E2B3D}" destId="{B5E510B5-4335-8148-A8AC-205016A1306E}" srcOrd="0" destOrd="0" presId="urn:microsoft.com/office/officeart/2005/8/layout/radial4"/>
    <dgm:cxn modelId="{10BF84CC-5A50-1F48-82ED-8DDE6F106803}" srcId="{4A42C53D-C922-C046-8D2E-825FEB4E2B3D}" destId="{B7FE4445-252B-E547-AAE4-3209A6A043E3}" srcOrd="0" destOrd="0" parTransId="{AC67C075-6406-6B4F-B60E-A74124957DF3}" sibTransId="{A4A77EA9-FEDB-E649-B276-DAE862D55E71}"/>
    <dgm:cxn modelId="{B4C53EC0-428D-4378-ADAF-B9ECCA406D4D}" type="presOf" srcId="{4D0632F0-F1A0-1E41-94C0-FE74AFFCE0D9}" destId="{0A3C0633-699A-E247-8EA9-B5B28324A27C}" srcOrd="0" destOrd="0" presId="urn:microsoft.com/office/officeart/2005/8/layout/radial4"/>
    <dgm:cxn modelId="{D708B55E-501A-4B43-BBED-08262AFA4114}" type="presOf" srcId="{6706A5A3-C6A6-8749-A1CF-69A3889465FC}" destId="{4E84EBA7-6CD8-A746-9E56-A606311FC900}" srcOrd="0" destOrd="0" presId="urn:microsoft.com/office/officeart/2005/8/layout/radial4"/>
    <dgm:cxn modelId="{3AD6FC89-3AF4-8D4D-9E3F-D0C11D31AAC9}" srcId="{4A42C53D-C922-C046-8D2E-825FEB4E2B3D}" destId="{4D0632F0-F1A0-1E41-94C0-FE74AFFCE0D9}" srcOrd="1" destOrd="0" parTransId="{B4B0D27F-E2B9-184D-903C-6163CCD1E785}" sibTransId="{1E2119D9-AAF4-A840-A429-9136E41974A3}"/>
    <dgm:cxn modelId="{C0CC823E-2F87-444F-9111-93DC77FCDC47}" type="presOf" srcId="{AC67C075-6406-6B4F-B60E-A74124957DF3}" destId="{C17F5581-F38B-2A40-95F2-D3BFF29D8179}" srcOrd="0" destOrd="0" presId="urn:microsoft.com/office/officeart/2005/8/layout/radial4"/>
    <dgm:cxn modelId="{AE8ED72A-F7D2-471A-8CD1-58F90E9E685B}" type="presOf" srcId="{A538F787-8D3B-2F4E-B792-D4ED5F92AE71}" destId="{AFB5DFD0-C45A-BE44-9D97-40A70BF908A6}" srcOrd="0" destOrd="0" presId="urn:microsoft.com/office/officeart/2005/8/layout/radial4"/>
    <dgm:cxn modelId="{40CBF8BE-EC8A-C34F-8A5D-42532D01F18D}" srcId="{69579C49-4F6F-944F-9C67-2D8D6845985D}" destId="{4A42C53D-C922-C046-8D2E-825FEB4E2B3D}" srcOrd="0" destOrd="0" parTransId="{005D5755-E0BD-D84F-BE34-C2F55EDD2D70}" sibTransId="{A71B443F-0FB6-0C43-A2A0-B97FF0F34485}"/>
    <dgm:cxn modelId="{1C4AA7AE-8FDE-4274-B5DA-CDA3FDA60E27}" type="presOf" srcId="{B7FE4445-252B-E547-AAE4-3209A6A043E3}" destId="{B10BBD8C-02FE-A84C-869C-3A613CDEBC8B}" srcOrd="0" destOrd="0" presId="urn:microsoft.com/office/officeart/2005/8/layout/radial4"/>
    <dgm:cxn modelId="{02F413C4-84F0-4853-B7E0-195427C64F88}" type="presParOf" srcId="{1698AE70-EFEE-1945-AAE1-C7D20E849058}" destId="{B5E510B5-4335-8148-A8AC-205016A1306E}" srcOrd="0" destOrd="0" presId="urn:microsoft.com/office/officeart/2005/8/layout/radial4"/>
    <dgm:cxn modelId="{37E5D940-403E-4038-836F-8DE694161FFF}" type="presParOf" srcId="{1698AE70-EFEE-1945-AAE1-C7D20E849058}" destId="{C17F5581-F38B-2A40-95F2-D3BFF29D8179}" srcOrd="1" destOrd="0" presId="urn:microsoft.com/office/officeart/2005/8/layout/radial4"/>
    <dgm:cxn modelId="{275C269C-9DB5-4A01-B557-AE5067FCD31F}" type="presParOf" srcId="{1698AE70-EFEE-1945-AAE1-C7D20E849058}" destId="{B10BBD8C-02FE-A84C-869C-3A613CDEBC8B}" srcOrd="2" destOrd="0" presId="urn:microsoft.com/office/officeart/2005/8/layout/radial4"/>
    <dgm:cxn modelId="{9C66CDB2-88CF-4FAA-B156-CDF93FA9B537}" type="presParOf" srcId="{1698AE70-EFEE-1945-AAE1-C7D20E849058}" destId="{2D26BED5-EA90-6645-850A-0BBB70AB1B5C}" srcOrd="3" destOrd="0" presId="urn:microsoft.com/office/officeart/2005/8/layout/radial4"/>
    <dgm:cxn modelId="{D47E6D48-9D74-4708-A823-72FE4B544874}" type="presParOf" srcId="{1698AE70-EFEE-1945-AAE1-C7D20E849058}" destId="{0A3C0633-699A-E247-8EA9-B5B28324A27C}" srcOrd="4" destOrd="0" presId="urn:microsoft.com/office/officeart/2005/8/layout/radial4"/>
    <dgm:cxn modelId="{F78B3C97-B6D2-4865-B765-082491B9B2A3}" type="presParOf" srcId="{1698AE70-EFEE-1945-AAE1-C7D20E849058}" destId="{E7E3D422-8F10-C74F-B7E5-ABC1783FD580}" srcOrd="5" destOrd="0" presId="urn:microsoft.com/office/officeart/2005/8/layout/radial4"/>
    <dgm:cxn modelId="{0048FD78-638A-45E9-BD3C-A73930A306AB}" type="presParOf" srcId="{1698AE70-EFEE-1945-AAE1-C7D20E849058}" destId="{AFB5DFD0-C45A-BE44-9D97-40A70BF908A6}" srcOrd="6" destOrd="0" presId="urn:microsoft.com/office/officeart/2005/8/layout/radial4"/>
    <dgm:cxn modelId="{5E91F2E9-DB02-4FA1-B260-00F40373A0F2}" type="presParOf" srcId="{1698AE70-EFEE-1945-AAE1-C7D20E849058}" destId="{4E84EBA7-6CD8-A746-9E56-A606311FC900}" srcOrd="7" destOrd="0" presId="urn:microsoft.com/office/officeart/2005/8/layout/radial4"/>
    <dgm:cxn modelId="{5A2CB7F3-469E-45B0-B039-D611047E9EB8}" type="presParOf" srcId="{1698AE70-EFEE-1945-AAE1-C7D20E849058}" destId="{D43F0E03-6005-3F48-AF10-38479A915FE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5E140B-85AF-CB48-A218-27C9CE9470D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AE52ED3-886C-8043-8FDE-CB876CCEF9FF}">
      <dgm:prSet phldrT="[Text]"/>
      <dgm:spPr/>
      <dgm:t>
        <a:bodyPr/>
        <a:lstStyle/>
        <a:p>
          <a:r>
            <a:rPr lang="en-US" dirty="0" smtClean="0"/>
            <a:t>Academic Performance Goals</a:t>
          </a:r>
          <a:endParaRPr lang="en-US" dirty="0"/>
        </a:p>
      </dgm:t>
    </dgm:pt>
    <dgm:pt modelId="{ABE13022-91A3-154B-9CD2-734C9A0B38DE}" type="parTrans" cxnId="{36B4968A-764E-B140-A3AB-A971F32E6A89}">
      <dgm:prSet/>
      <dgm:spPr/>
      <dgm:t>
        <a:bodyPr/>
        <a:lstStyle/>
        <a:p>
          <a:endParaRPr lang="en-US"/>
        </a:p>
      </dgm:t>
    </dgm:pt>
    <dgm:pt modelId="{11B7E9F6-16B0-9949-A643-CD2BCE470756}" type="sibTrans" cxnId="{36B4968A-764E-B140-A3AB-A971F32E6A89}">
      <dgm:prSet/>
      <dgm:spPr/>
      <dgm:t>
        <a:bodyPr/>
        <a:lstStyle/>
        <a:p>
          <a:endParaRPr lang="en-US"/>
        </a:p>
      </dgm:t>
    </dgm:pt>
    <dgm:pt modelId="{8C7D1165-9929-A34F-9CDD-5DF3219445D5}">
      <dgm:prSet phldrT="[Text]"/>
      <dgm:spPr/>
      <dgm:t>
        <a:bodyPr/>
        <a:lstStyle/>
        <a:p>
          <a:r>
            <a:rPr lang="en-US" dirty="0" smtClean="0"/>
            <a:t>State Required</a:t>
          </a:r>
          <a:endParaRPr lang="en-US" dirty="0"/>
        </a:p>
      </dgm:t>
    </dgm:pt>
    <dgm:pt modelId="{1BC31B11-EF24-8549-9A0C-C016B0F13510}" type="parTrans" cxnId="{8E68BB3B-30B5-B34E-B693-08C1CDF45B55}">
      <dgm:prSet/>
      <dgm:spPr/>
      <dgm:t>
        <a:bodyPr/>
        <a:lstStyle/>
        <a:p>
          <a:endParaRPr lang="en-US"/>
        </a:p>
      </dgm:t>
    </dgm:pt>
    <dgm:pt modelId="{26D7391E-923B-8248-BB42-EE0F45E8C63A}" type="sibTrans" cxnId="{8E68BB3B-30B5-B34E-B693-08C1CDF45B55}">
      <dgm:prSet/>
      <dgm:spPr/>
      <dgm:t>
        <a:bodyPr/>
        <a:lstStyle/>
        <a:p>
          <a:endParaRPr lang="en-US"/>
        </a:p>
      </dgm:t>
    </dgm:pt>
    <dgm:pt modelId="{BE3518DA-F5BE-4A41-BD9F-87A174EE9727}">
      <dgm:prSet phldrT="[Text]"/>
      <dgm:spPr/>
      <dgm:t>
        <a:bodyPr/>
        <a:lstStyle/>
        <a:p>
          <a:r>
            <a:rPr lang="en-US" dirty="0" smtClean="0"/>
            <a:t>CCRPI-based goals (meet/exceed state averages)</a:t>
          </a:r>
          <a:endParaRPr lang="en-US" dirty="0"/>
        </a:p>
      </dgm:t>
    </dgm:pt>
    <dgm:pt modelId="{10B9A26A-5557-D94C-A725-D43D469131E5}" type="parTrans" cxnId="{7F9F258E-B134-DC4C-9484-6A6B103F94D3}">
      <dgm:prSet/>
      <dgm:spPr/>
      <dgm:t>
        <a:bodyPr/>
        <a:lstStyle/>
        <a:p>
          <a:endParaRPr lang="en-US"/>
        </a:p>
      </dgm:t>
    </dgm:pt>
    <dgm:pt modelId="{3D37808C-8FAC-2D48-8B42-02FFECBE5312}" type="sibTrans" cxnId="{7F9F258E-B134-DC4C-9484-6A6B103F94D3}">
      <dgm:prSet/>
      <dgm:spPr/>
      <dgm:t>
        <a:bodyPr/>
        <a:lstStyle/>
        <a:p>
          <a:endParaRPr lang="en-US"/>
        </a:p>
      </dgm:t>
    </dgm:pt>
    <dgm:pt modelId="{61A10370-8BDA-4444-B346-20C63F4F03B7}">
      <dgm:prSet phldrT="[Text]"/>
      <dgm:spPr/>
      <dgm:t>
        <a:bodyPr/>
        <a:lstStyle/>
        <a:p>
          <a:r>
            <a:rPr lang="en-US" dirty="0" smtClean="0"/>
            <a:t>Fiscal Performance Goals</a:t>
          </a:r>
          <a:endParaRPr lang="en-US" dirty="0"/>
        </a:p>
      </dgm:t>
    </dgm:pt>
    <dgm:pt modelId="{917CF0B2-372F-6F4E-A2E6-24FF0F941307}" type="parTrans" cxnId="{6E36696D-9D9C-F94A-B4D9-B6D3FDC3FB68}">
      <dgm:prSet/>
      <dgm:spPr/>
      <dgm:t>
        <a:bodyPr/>
        <a:lstStyle/>
        <a:p>
          <a:endParaRPr lang="en-US"/>
        </a:p>
      </dgm:t>
    </dgm:pt>
    <dgm:pt modelId="{0C504794-0E7A-3848-B098-798FA67640A3}" type="sibTrans" cxnId="{6E36696D-9D9C-F94A-B4D9-B6D3FDC3FB68}">
      <dgm:prSet/>
      <dgm:spPr/>
      <dgm:t>
        <a:bodyPr/>
        <a:lstStyle/>
        <a:p>
          <a:endParaRPr lang="en-US"/>
        </a:p>
      </dgm:t>
    </dgm:pt>
    <dgm:pt modelId="{6B2AEF37-6225-E840-8490-E6807CAC50C1}">
      <dgm:prSet phldrT="[Text]"/>
      <dgm:spPr/>
      <dgm:t>
        <a:bodyPr/>
        <a:lstStyle/>
        <a:p>
          <a:r>
            <a:rPr lang="en-US" dirty="0" smtClean="0"/>
            <a:t>Optional</a:t>
          </a:r>
          <a:endParaRPr lang="en-US" dirty="0"/>
        </a:p>
      </dgm:t>
    </dgm:pt>
    <dgm:pt modelId="{464C7BF8-B0F9-874C-B6CB-2B861C4F0E8A}" type="parTrans" cxnId="{F129BE57-BB3C-C24A-9FC1-18803886A74C}">
      <dgm:prSet/>
      <dgm:spPr/>
      <dgm:t>
        <a:bodyPr/>
        <a:lstStyle/>
        <a:p>
          <a:endParaRPr lang="en-US"/>
        </a:p>
      </dgm:t>
    </dgm:pt>
    <dgm:pt modelId="{797A7771-3806-6A45-B686-ED947372FCB9}" type="sibTrans" cxnId="{F129BE57-BB3C-C24A-9FC1-18803886A74C}">
      <dgm:prSet/>
      <dgm:spPr/>
      <dgm:t>
        <a:bodyPr/>
        <a:lstStyle/>
        <a:p>
          <a:endParaRPr lang="en-US"/>
        </a:p>
      </dgm:t>
    </dgm:pt>
    <dgm:pt modelId="{FF6D60F1-6108-9F47-BF14-0B630E66A8AE}">
      <dgm:prSet phldrT="[Text]"/>
      <dgm:spPr/>
      <dgm:t>
        <a:bodyPr/>
        <a:lstStyle/>
        <a:p>
          <a:r>
            <a:rPr lang="en-US" dirty="0" smtClean="0"/>
            <a:t>APS can include goals re: clean audits, balanced budgets, etc.</a:t>
          </a:r>
          <a:endParaRPr lang="en-US" dirty="0"/>
        </a:p>
      </dgm:t>
    </dgm:pt>
    <dgm:pt modelId="{82FD4087-1B25-0D4F-81F0-08FDD3B0234C}" type="parTrans" cxnId="{45BE41C0-C0A9-ED40-81A5-456E47AE3B38}">
      <dgm:prSet/>
      <dgm:spPr/>
      <dgm:t>
        <a:bodyPr/>
        <a:lstStyle/>
        <a:p>
          <a:endParaRPr lang="en-US"/>
        </a:p>
      </dgm:t>
    </dgm:pt>
    <dgm:pt modelId="{10057391-4914-B441-9FCF-7101DCD3F97A}" type="sibTrans" cxnId="{45BE41C0-C0A9-ED40-81A5-456E47AE3B38}">
      <dgm:prSet/>
      <dgm:spPr/>
      <dgm:t>
        <a:bodyPr/>
        <a:lstStyle/>
        <a:p>
          <a:endParaRPr lang="en-US"/>
        </a:p>
      </dgm:t>
    </dgm:pt>
    <dgm:pt modelId="{504DCF77-0FB0-1A47-A98F-5E2215948A1E}">
      <dgm:prSet phldrT="[Text]"/>
      <dgm:spPr/>
      <dgm:t>
        <a:bodyPr/>
        <a:lstStyle/>
        <a:p>
          <a:r>
            <a:rPr lang="en-US" dirty="0" smtClean="0"/>
            <a:t>District Culture Goals</a:t>
          </a:r>
          <a:endParaRPr lang="en-US" dirty="0"/>
        </a:p>
      </dgm:t>
    </dgm:pt>
    <dgm:pt modelId="{256CE470-8192-954F-A33F-B675B9026A2B}" type="parTrans" cxnId="{F60BBCAE-03A7-6942-9BF6-11F2CC1D3B37}">
      <dgm:prSet/>
      <dgm:spPr/>
      <dgm:t>
        <a:bodyPr/>
        <a:lstStyle/>
        <a:p>
          <a:endParaRPr lang="en-US"/>
        </a:p>
      </dgm:t>
    </dgm:pt>
    <dgm:pt modelId="{4CD90531-A96E-3444-9096-C183C6A8F73B}" type="sibTrans" cxnId="{F60BBCAE-03A7-6942-9BF6-11F2CC1D3B37}">
      <dgm:prSet/>
      <dgm:spPr/>
      <dgm:t>
        <a:bodyPr/>
        <a:lstStyle/>
        <a:p>
          <a:endParaRPr lang="en-US"/>
        </a:p>
      </dgm:t>
    </dgm:pt>
    <dgm:pt modelId="{9A2F4A22-F058-9543-B9A9-C5A0BED7CD3C}">
      <dgm:prSet phldrT="[Text]"/>
      <dgm:spPr/>
      <dgm:t>
        <a:bodyPr/>
        <a:lstStyle/>
        <a:p>
          <a:r>
            <a:rPr lang="en-US" dirty="0" smtClean="0"/>
            <a:t>Optional</a:t>
          </a:r>
          <a:endParaRPr lang="en-US" dirty="0"/>
        </a:p>
      </dgm:t>
    </dgm:pt>
    <dgm:pt modelId="{55EC21DC-E3F4-F74F-B58A-BC795C8652C1}" type="parTrans" cxnId="{E9340DA7-1A27-384B-A1D9-5769E682DA30}">
      <dgm:prSet/>
      <dgm:spPr/>
      <dgm:t>
        <a:bodyPr/>
        <a:lstStyle/>
        <a:p>
          <a:endParaRPr lang="en-US"/>
        </a:p>
      </dgm:t>
    </dgm:pt>
    <dgm:pt modelId="{43F62C8D-AD83-8B47-A135-B0F7795C56D3}" type="sibTrans" cxnId="{E9340DA7-1A27-384B-A1D9-5769E682DA30}">
      <dgm:prSet/>
      <dgm:spPr/>
      <dgm:t>
        <a:bodyPr/>
        <a:lstStyle/>
        <a:p>
          <a:endParaRPr lang="en-US"/>
        </a:p>
      </dgm:t>
    </dgm:pt>
    <dgm:pt modelId="{FD11B3B0-8056-FE47-854D-0BAF118AC0EC}">
      <dgm:prSet phldrT="[Text]"/>
      <dgm:spPr/>
      <dgm:t>
        <a:bodyPr/>
        <a:lstStyle/>
        <a:p>
          <a:r>
            <a:rPr lang="en-US" dirty="0" smtClean="0"/>
            <a:t>APS can include goals re: decreasing student/staff absenteeism, increasing staff retention, school discipline, parent satisfaction</a:t>
          </a:r>
          <a:endParaRPr lang="en-US" dirty="0"/>
        </a:p>
      </dgm:t>
    </dgm:pt>
    <dgm:pt modelId="{75E38F5B-F75E-114F-ACAE-692C7B9E6F7E}" type="parTrans" cxnId="{A3F52D68-7953-664A-AD84-6912391C6AD3}">
      <dgm:prSet/>
      <dgm:spPr/>
      <dgm:t>
        <a:bodyPr/>
        <a:lstStyle/>
        <a:p>
          <a:endParaRPr lang="en-US"/>
        </a:p>
      </dgm:t>
    </dgm:pt>
    <dgm:pt modelId="{02886E1B-14FF-AC4D-855A-7CD9CA8ABA09}" type="sibTrans" cxnId="{A3F52D68-7953-664A-AD84-6912391C6AD3}">
      <dgm:prSet/>
      <dgm:spPr/>
      <dgm:t>
        <a:bodyPr/>
        <a:lstStyle/>
        <a:p>
          <a:endParaRPr lang="en-US"/>
        </a:p>
      </dgm:t>
    </dgm:pt>
    <dgm:pt modelId="{4A1D7150-C7D2-9247-971D-E69642AD5942}">
      <dgm:prSet phldrT="[Text]"/>
      <dgm:spPr/>
      <dgm:t>
        <a:bodyPr/>
        <a:lstStyle/>
        <a:p>
          <a:r>
            <a:rPr lang="en-US" dirty="0" smtClean="0"/>
            <a:t>Student growth goals</a:t>
          </a:r>
          <a:endParaRPr lang="en-US" dirty="0"/>
        </a:p>
      </dgm:t>
    </dgm:pt>
    <dgm:pt modelId="{C11FA1C1-BA57-5E41-9B5E-AEA4763F1BD5}" type="parTrans" cxnId="{F91C5A0F-35BE-D248-8033-6EF4B6A94330}">
      <dgm:prSet/>
      <dgm:spPr/>
      <dgm:t>
        <a:bodyPr/>
        <a:lstStyle/>
        <a:p>
          <a:endParaRPr lang="en-US"/>
        </a:p>
      </dgm:t>
    </dgm:pt>
    <dgm:pt modelId="{2954C5A4-0855-434F-82C8-38F7EBAAC0F0}" type="sibTrans" cxnId="{F91C5A0F-35BE-D248-8033-6EF4B6A94330}">
      <dgm:prSet/>
      <dgm:spPr/>
      <dgm:t>
        <a:bodyPr/>
        <a:lstStyle/>
        <a:p>
          <a:endParaRPr lang="en-US"/>
        </a:p>
      </dgm:t>
    </dgm:pt>
    <dgm:pt modelId="{54199272-4C9F-3847-AA72-A18AE1871335}" type="pres">
      <dgm:prSet presAssocID="{665E140B-85AF-CB48-A218-27C9CE9470D0}" presName="Name0" presStyleCnt="0">
        <dgm:presLayoutVars>
          <dgm:dir/>
          <dgm:animLvl val="lvl"/>
          <dgm:resizeHandles val="exact"/>
        </dgm:presLayoutVars>
      </dgm:prSet>
      <dgm:spPr/>
      <dgm:t>
        <a:bodyPr/>
        <a:lstStyle/>
        <a:p>
          <a:endParaRPr lang="en-US"/>
        </a:p>
      </dgm:t>
    </dgm:pt>
    <dgm:pt modelId="{D32029A2-79B2-3D4F-98D5-70C6A83A8098}" type="pres">
      <dgm:prSet presAssocID="{8AE52ED3-886C-8043-8FDE-CB876CCEF9FF}" presName="composite" presStyleCnt="0"/>
      <dgm:spPr/>
      <dgm:t>
        <a:bodyPr/>
        <a:lstStyle/>
        <a:p>
          <a:endParaRPr lang="en-US"/>
        </a:p>
      </dgm:t>
    </dgm:pt>
    <dgm:pt modelId="{8A931CB0-99D7-CB4E-9796-AFAB9D6855EA}" type="pres">
      <dgm:prSet presAssocID="{8AE52ED3-886C-8043-8FDE-CB876CCEF9FF}" presName="parTx" presStyleLbl="alignNode1" presStyleIdx="0" presStyleCnt="3">
        <dgm:presLayoutVars>
          <dgm:chMax val="0"/>
          <dgm:chPref val="0"/>
          <dgm:bulletEnabled val="1"/>
        </dgm:presLayoutVars>
      </dgm:prSet>
      <dgm:spPr/>
      <dgm:t>
        <a:bodyPr/>
        <a:lstStyle/>
        <a:p>
          <a:endParaRPr lang="en-US"/>
        </a:p>
      </dgm:t>
    </dgm:pt>
    <dgm:pt modelId="{85587BE1-1277-354D-B649-4BCE7388C375}" type="pres">
      <dgm:prSet presAssocID="{8AE52ED3-886C-8043-8FDE-CB876CCEF9FF}" presName="desTx" presStyleLbl="alignAccFollowNode1" presStyleIdx="0" presStyleCnt="3">
        <dgm:presLayoutVars>
          <dgm:bulletEnabled val="1"/>
        </dgm:presLayoutVars>
      </dgm:prSet>
      <dgm:spPr/>
      <dgm:t>
        <a:bodyPr/>
        <a:lstStyle/>
        <a:p>
          <a:endParaRPr lang="en-US"/>
        </a:p>
      </dgm:t>
    </dgm:pt>
    <dgm:pt modelId="{0C08253A-D152-9942-8680-E800325D9622}" type="pres">
      <dgm:prSet presAssocID="{11B7E9F6-16B0-9949-A643-CD2BCE470756}" presName="space" presStyleCnt="0"/>
      <dgm:spPr/>
      <dgm:t>
        <a:bodyPr/>
        <a:lstStyle/>
        <a:p>
          <a:endParaRPr lang="en-US"/>
        </a:p>
      </dgm:t>
    </dgm:pt>
    <dgm:pt modelId="{D26072C1-6EDA-9948-AD9B-366F30DB29BC}" type="pres">
      <dgm:prSet presAssocID="{61A10370-8BDA-4444-B346-20C63F4F03B7}" presName="composite" presStyleCnt="0"/>
      <dgm:spPr/>
      <dgm:t>
        <a:bodyPr/>
        <a:lstStyle/>
        <a:p>
          <a:endParaRPr lang="en-US"/>
        </a:p>
      </dgm:t>
    </dgm:pt>
    <dgm:pt modelId="{61879698-8377-C34A-B8A6-28D786A01950}" type="pres">
      <dgm:prSet presAssocID="{61A10370-8BDA-4444-B346-20C63F4F03B7}" presName="parTx" presStyleLbl="alignNode1" presStyleIdx="1" presStyleCnt="3">
        <dgm:presLayoutVars>
          <dgm:chMax val="0"/>
          <dgm:chPref val="0"/>
          <dgm:bulletEnabled val="1"/>
        </dgm:presLayoutVars>
      </dgm:prSet>
      <dgm:spPr/>
      <dgm:t>
        <a:bodyPr/>
        <a:lstStyle/>
        <a:p>
          <a:endParaRPr lang="en-US"/>
        </a:p>
      </dgm:t>
    </dgm:pt>
    <dgm:pt modelId="{C39299C7-25E7-CE44-BD1B-66FE66687510}" type="pres">
      <dgm:prSet presAssocID="{61A10370-8BDA-4444-B346-20C63F4F03B7}" presName="desTx" presStyleLbl="alignAccFollowNode1" presStyleIdx="1" presStyleCnt="3">
        <dgm:presLayoutVars>
          <dgm:bulletEnabled val="1"/>
        </dgm:presLayoutVars>
      </dgm:prSet>
      <dgm:spPr/>
      <dgm:t>
        <a:bodyPr/>
        <a:lstStyle/>
        <a:p>
          <a:endParaRPr lang="en-US"/>
        </a:p>
      </dgm:t>
    </dgm:pt>
    <dgm:pt modelId="{2048F0C1-1DE6-8C41-86BE-CA56AE935FC7}" type="pres">
      <dgm:prSet presAssocID="{0C504794-0E7A-3848-B098-798FA67640A3}" presName="space" presStyleCnt="0"/>
      <dgm:spPr/>
      <dgm:t>
        <a:bodyPr/>
        <a:lstStyle/>
        <a:p>
          <a:endParaRPr lang="en-US"/>
        </a:p>
      </dgm:t>
    </dgm:pt>
    <dgm:pt modelId="{2D5BB3F8-CCD7-8E44-88EF-78DB3F8DB5CC}" type="pres">
      <dgm:prSet presAssocID="{504DCF77-0FB0-1A47-A98F-5E2215948A1E}" presName="composite" presStyleCnt="0"/>
      <dgm:spPr/>
      <dgm:t>
        <a:bodyPr/>
        <a:lstStyle/>
        <a:p>
          <a:endParaRPr lang="en-US"/>
        </a:p>
      </dgm:t>
    </dgm:pt>
    <dgm:pt modelId="{95D5F07A-0C64-1F4B-876E-A6A34BB06411}" type="pres">
      <dgm:prSet presAssocID="{504DCF77-0FB0-1A47-A98F-5E2215948A1E}" presName="parTx" presStyleLbl="alignNode1" presStyleIdx="2" presStyleCnt="3">
        <dgm:presLayoutVars>
          <dgm:chMax val="0"/>
          <dgm:chPref val="0"/>
          <dgm:bulletEnabled val="1"/>
        </dgm:presLayoutVars>
      </dgm:prSet>
      <dgm:spPr/>
      <dgm:t>
        <a:bodyPr/>
        <a:lstStyle/>
        <a:p>
          <a:endParaRPr lang="en-US"/>
        </a:p>
      </dgm:t>
    </dgm:pt>
    <dgm:pt modelId="{0D665FC3-3467-6449-860E-E58EB5EA837E}" type="pres">
      <dgm:prSet presAssocID="{504DCF77-0FB0-1A47-A98F-5E2215948A1E}" presName="desTx" presStyleLbl="alignAccFollowNode1" presStyleIdx="2" presStyleCnt="3">
        <dgm:presLayoutVars>
          <dgm:bulletEnabled val="1"/>
        </dgm:presLayoutVars>
      </dgm:prSet>
      <dgm:spPr/>
      <dgm:t>
        <a:bodyPr/>
        <a:lstStyle/>
        <a:p>
          <a:endParaRPr lang="en-US"/>
        </a:p>
      </dgm:t>
    </dgm:pt>
  </dgm:ptLst>
  <dgm:cxnLst>
    <dgm:cxn modelId="{F129BE57-BB3C-C24A-9FC1-18803886A74C}" srcId="{61A10370-8BDA-4444-B346-20C63F4F03B7}" destId="{6B2AEF37-6225-E840-8490-E6807CAC50C1}" srcOrd="0" destOrd="0" parTransId="{464C7BF8-B0F9-874C-B6CB-2B861C4F0E8A}" sibTransId="{797A7771-3806-6A45-B686-ED947372FCB9}"/>
    <dgm:cxn modelId="{B05CCEAB-152E-4249-A97F-BC7FC2E3E2BB}" type="presOf" srcId="{BE3518DA-F5BE-4A41-BD9F-87A174EE9727}" destId="{85587BE1-1277-354D-B649-4BCE7388C375}" srcOrd="0" destOrd="1" presId="urn:microsoft.com/office/officeart/2005/8/layout/hList1"/>
    <dgm:cxn modelId="{6E36696D-9D9C-F94A-B4D9-B6D3FDC3FB68}" srcId="{665E140B-85AF-CB48-A218-27C9CE9470D0}" destId="{61A10370-8BDA-4444-B346-20C63F4F03B7}" srcOrd="1" destOrd="0" parTransId="{917CF0B2-372F-6F4E-A2E6-24FF0F941307}" sibTransId="{0C504794-0E7A-3848-B098-798FA67640A3}"/>
    <dgm:cxn modelId="{45BE41C0-C0A9-ED40-81A5-456E47AE3B38}" srcId="{61A10370-8BDA-4444-B346-20C63F4F03B7}" destId="{FF6D60F1-6108-9F47-BF14-0B630E66A8AE}" srcOrd="1" destOrd="0" parTransId="{82FD4087-1B25-0D4F-81F0-08FDD3B0234C}" sibTransId="{10057391-4914-B441-9FCF-7101DCD3F97A}"/>
    <dgm:cxn modelId="{82B58B88-850C-A149-AE45-1986C8A85D58}" type="presOf" srcId="{FF6D60F1-6108-9F47-BF14-0B630E66A8AE}" destId="{C39299C7-25E7-CE44-BD1B-66FE66687510}" srcOrd="0" destOrd="1" presId="urn:microsoft.com/office/officeart/2005/8/layout/hList1"/>
    <dgm:cxn modelId="{B49452D5-EB9B-4C43-BB24-3575C17DE735}" type="presOf" srcId="{8AE52ED3-886C-8043-8FDE-CB876CCEF9FF}" destId="{8A931CB0-99D7-CB4E-9796-AFAB9D6855EA}" srcOrd="0" destOrd="0" presId="urn:microsoft.com/office/officeart/2005/8/layout/hList1"/>
    <dgm:cxn modelId="{F91C5A0F-35BE-D248-8033-6EF4B6A94330}" srcId="{8AE52ED3-886C-8043-8FDE-CB876CCEF9FF}" destId="{4A1D7150-C7D2-9247-971D-E69642AD5942}" srcOrd="2" destOrd="0" parTransId="{C11FA1C1-BA57-5E41-9B5E-AEA4763F1BD5}" sibTransId="{2954C5A4-0855-434F-82C8-38F7EBAAC0F0}"/>
    <dgm:cxn modelId="{10F94ED5-588E-D34E-A528-41ACD687F252}" type="presOf" srcId="{6B2AEF37-6225-E840-8490-E6807CAC50C1}" destId="{C39299C7-25E7-CE44-BD1B-66FE66687510}" srcOrd="0" destOrd="0" presId="urn:microsoft.com/office/officeart/2005/8/layout/hList1"/>
    <dgm:cxn modelId="{F60BBCAE-03A7-6942-9BF6-11F2CC1D3B37}" srcId="{665E140B-85AF-CB48-A218-27C9CE9470D0}" destId="{504DCF77-0FB0-1A47-A98F-5E2215948A1E}" srcOrd="2" destOrd="0" parTransId="{256CE470-8192-954F-A33F-B675B9026A2B}" sibTransId="{4CD90531-A96E-3444-9096-C183C6A8F73B}"/>
    <dgm:cxn modelId="{3D6E2817-37C8-9E49-868A-5B4DCD18CE09}" type="presOf" srcId="{9A2F4A22-F058-9543-B9A9-C5A0BED7CD3C}" destId="{0D665FC3-3467-6449-860E-E58EB5EA837E}" srcOrd="0" destOrd="0" presId="urn:microsoft.com/office/officeart/2005/8/layout/hList1"/>
    <dgm:cxn modelId="{288BEE32-4EAD-6C4F-8B30-7138CAA93012}" type="presOf" srcId="{8C7D1165-9929-A34F-9CDD-5DF3219445D5}" destId="{85587BE1-1277-354D-B649-4BCE7388C375}" srcOrd="0" destOrd="0" presId="urn:microsoft.com/office/officeart/2005/8/layout/hList1"/>
    <dgm:cxn modelId="{C3660F04-8AB1-D24A-8DE0-279F5151457F}" type="presOf" srcId="{665E140B-85AF-CB48-A218-27C9CE9470D0}" destId="{54199272-4C9F-3847-AA72-A18AE1871335}" srcOrd="0" destOrd="0" presId="urn:microsoft.com/office/officeart/2005/8/layout/hList1"/>
    <dgm:cxn modelId="{18972017-2DBC-F343-A564-B80B14AB1CC4}" type="presOf" srcId="{4A1D7150-C7D2-9247-971D-E69642AD5942}" destId="{85587BE1-1277-354D-B649-4BCE7388C375}" srcOrd="0" destOrd="2" presId="urn:microsoft.com/office/officeart/2005/8/layout/hList1"/>
    <dgm:cxn modelId="{7F9F258E-B134-DC4C-9484-6A6B103F94D3}" srcId="{8AE52ED3-886C-8043-8FDE-CB876CCEF9FF}" destId="{BE3518DA-F5BE-4A41-BD9F-87A174EE9727}" srcOrd="1" destOrd="0" parTransId="{10B9A26A-5557-D94C-A725-D43D469131E5}" sibTransId="{3D37808C-8FAC-2D48-8B42-02FFECBE5312}"/>
    <dgm:cxn modelId="{E9340DA7-1A27-384B-A1D9-5769E682DA30}" srcId="{504DCF77-0FB0-1A47-A98F-5E2215948A1E}" destId="{9A2F4A22-F058-9543-B9A9-C5A0BED7CD3C}" srcOrd="0" destOrd="0" parTransId="{55EC21DC-E3F4-F74F-B58A-BC795C8652C1}" sibTransId="{43F62C8D-AD83-8B47-A135-B0F7795C56D3}"/>
    <dgm:cxn modelId="{A3F52D68-7953-664A-AD84-6912391C6AD3}" srcId="{504DCF77-0FB0-1A47-A98F-5E2215948A1E}" destId="{FD11B3B0-8056-FE47-854D-0BAF118AC0EC}" srcOrd="1" destOrd="0" parTransId="{75E38F5B-F75E-114F-ACAE-692C7B9E6F7E}" sibTransId="{02886E1B-14FF-AC4D-855A-7CD9CA8ABA09}"/>
    <dgm:cxn modelId="{630526ED-F798-DC46-BA77-DC4249CB5C99}" type="presOf" srcId="{61A10370-8BDA-4444-B346-20C63F4F03B7}" destId="{61879698-8377-C34A-B8A6-28D786A01950}" srcOrd="0" destOrd="0" presId="urn:microsoft.com/office/officeart/2005/8/layout/hList1"/>
    <dgm:cxn modelId="{5C5682DA-5961-7642-BD0F-F9C2AB302DC8}" type="presOf" srcId="{504DCF77-0FB0-1A47-A98F-5E2215948A1E}" destId="{95D5F07A-0C64-1F4B-876E-A6A34BB06411}" srcOrd="0" destOrd="0" presId="urn:microsoft.com/office/officeart/2005/8/layout/hList1"/>
    <dgm:cxn modelId="{36B4968A-764E-B140-A3AB-A971F32E6A89}" srcId="{665E140B-85AF-CB48-A218-27C9CE9470D0}" destId="{8AE52ED3-886C-8043-8FDE-CB876CCEF9FF}" srcOrd="0" destOrd="0" parTransId="{ABE13022-91A3-154B-9CD2-734C9A0B38DE}" sibTransId="{11B7E9F6-16B0-9949-A643-CD2BCE470756}"/>
    <dgm:cxn modelId="{8E68BB3B-30B5-B34E-B693-08C1CDF45B55}" srcId="{8AE52ED3-886C-8043-8FDE-CB876CCEF9FF}" destId="{8C7D1165-9929-A34F-9CDD-5DF3219445D5}" srcOrd="0" destOrd="0" parTransId="{1BC31B11-EF24-8549-9A0C-C016B0F13510}" sibTransId="{26D7391E-923B-8248-BB42-EE0F45E8C63A}"/>
    <dgm:cxn modelId="{ABD36627-83FE-9342-8C2E-0C30D0899EB0}" type="presOf" srcId="{FD11B3B0-8056-FE47-854D-0BAF118AC0EC}" destId="{0D665FC3-3467-6449-860E-E58EB5EA837E}" srcOrd="0" destOrd="1" presId="urn:microsoft.com/office/officeart/2005/8/layout/hList1"/>
    <dgm:cxn modelId="{A1D960F6-64EA-304F-AD1C-3B5AAFFEF395}" type="presParOf" srcId="{54199272-4C9F-3847-AA72-A18AE1871335}" destId="{D32029A2-79B2-3D4F-98D5-70C6A83A8098}" srcOrd="0" destOrd="0" presId="urn:microsoft.com/office/officeart/2005/8/layout/hList1"/>
    <dgm:cxn modelId="{A4431428-5BF7-F44A-A80D-FDC68A85C1B3}" type="presParOf" srcId="{D32029A2-79B2-3D4F-98D5-70C6A83A8098}" destId="{8A931CB0-99D7-CB4E-9796-AFAB9D6855EA}" srcOrd="0" destOrd="0" presId="urn:microsoft.com/office/officeart/2005/8/layout/hList1"/>
    <dgm:cxn modelId="{0559F62A-8A81-5E49-B33A-117AE69CF29A}" type="presParOf" srcId="{D32029A2-79B2-3D4F-98D5-70C6A83A8098}" destId="{85587BE1-1277-354D-B649-4BCE7388C375}" srcOrd="1" destOrd="0" presId="urn:microsoft.com/office/officeart/2005/8/layout/hList1"/>
    <dgm:cxn modelId="{21911726-3076-1443-9552-2D758B3C0EA6}" type="presParOf" srcId="{54199272-4C9F-3847-AA72-A18AE1871335}" destId="{0C08253A-D152-9942-8680-E800325D9622}" srcOrd="1" destOrd="0" presId="urn:microsoft.com/office/officeart/2005/8/layout/hList1"/>
    <dgm:cxn modelId="{235DF309-6B06-F54D-9438-8553B9EC1B56}" type="presParOf" srcId="{54199272-4C9F-3847-AA72-A18AE1871335}" destId="{D26072C1-6EDA-9948-AD9B-366F30DB29BC}" srcOrd="2" destOrd="0" presId="urn:microsoft.com/office/officeart/2005/8/layout/hList1"/>
    <dgm:cxn modelId="{5A17A8CC-5AB9-9D40-B7FF-B7268288C6E0}" type="presParOf" srcId="{D26072C1-6EDA-9948-AD9B-366F30DB29BC}" destId="{61879698-8377-C34A-B8A6-28D786A01950}" srcOrd="0" destOrd="0" presId="urn:microsoft.com/office/officeart/2005/8/layout/hList1"/>
    <dgm:cxn modelId="{89197B6B-D999-394A-A80F-2A2CFA7D8EAB}" type="presParOf" srcId="{D26072C1-6EDA-9948-AD9B-366F30DB29BC}" destId="{C39299C7-25E7-CE44-BD1B-66FE66687510}" srcOrd="1" destOrd="0" presId="urn:microsoft.com/office/officeart/2005/8/layout/hList1"/>
    <dgm:cxn modelId="{DAED389B-7AA4-5648-A7EA-4E8211AD4F31}" type="presParOf" srcId="{54199272-4C9F-3847-AA72-A18AE1871335}" destId="{2048F0C1-1DE6-8C41-86BE-CA56AE935FC7}" srcOrd="3" destOrd="0" presId="urn:microsoft.com/office/officeart/2005/8/layout/hList1"/>
    <dgm:cxn modelId="{FF3031EC-3BF2-0E40-A1EB-01BDADDC8C0C}" type="presParOf" srcId="{54199272-4C9F-3847-AA72-A18AE1871335}" destId="{2D5BB3F8-CCD7-8E44-88EF-78DB3F8DB5CC}" srcOrd="4" destOrd="0" presId="urn:microsoft.com/office/officeart/2005/8/layout/hList1"/>
    <dgm:cxn modelId="{38EFAFA2-7602-2847-A9A1-23A806EA0F45}" type="presParOf" srcId="{2D5BB3F8-CCD7-8E44-88EF-78DB3F8DB5CC}" destId="{95D5F07A-0C64-1F4B-876E-A6A34BB06411}" srcOrd="0" destOrd="0" presId="urn:microsoft.com/office/officeart/2005/8/layout/hList1"/>
    <dgm:cxn modelId="{3BED7F59-A951-704A-8E3E-82EC880F1C59}" type="presParOf" srcId="{2D5BB3F8-CCD7-8E44-88EF-78DB3F8DB5CC}" destId="{0D665FC3-3467-6449-860E-E58EB5EA83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A48956-85B5-0945-9D25-5F6A468E96E5}"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99CD41DE-D6E0-F841-BF8E-C94D867B1089}">
      <dgm:prSet phldrT="[Text]"/>
      <dgm:spPr/>
      <dgm:t>
        <a:bodyPr/>
        <a:lstStyle/>
        <a:p>
          <a:r>
            <a:rPr lang="en-US" dirty="0" smtClean="0">
              <a:solidFill>
                <a:schemeClr val="tx1"/>
              </a:solidFill>
            </a:rPr>
            <a:t>Termination of Charter System Contract (more extreme)</a:t>
          </a:r>
          <a:endParaRPr lang="en-US" dirty="0">
            <a:solidFill>
              <a:schemeClr val="tx1"/>
            </a:solidFill>
          </a:endParaRPr>
        </a:p>
      </dgm:t>
    </dgm:pt>
    <dgm:pt modelId="{837938FC-3FCA-4A4B-B5E1-CF7524CC361B}" type="parTrans" cxnId="{FDDEA66F-24B7-D747-AD4B-4825F128B197}">
      <dgm:prSet/>
      <dgm:spPr/>
      <dgm:t>
        <a:bodyPr/>
        <a:lstStyle/>
        <a:p>
          <a:endParaRPr lang="en-US"/>
        </a:p>
      </dgm:t>
    </dgm:pt>
    <dgm:pt modelId="{6061712C-D1FE-FC4C-87E3-58328D95AF0A}" type="sibTrans" cxnId="{FDDEA66F-24B7-D747-AD4B-4825F128B197}">
      <dgm:prSet/>
      <dgm:spPr/>
      <dgm:t>
        <a:bodyPr/>
        <a:lstStyle/>
        <a:p>
          <a:endParaRPr lang="en-US"/>
        </a:p>
      </dgm:t>
    </dgm:pt>
    <dgm:pt modelId="{947A7695-B20E-7340-8F83-29253834BB0E}">
      <dgm:prSet phldrT="[Text]"/>
      <dgm:spPr/>
      <dgm:t>
        <a:bodyPr/>
        <a:lstStyle/>
        <a:p>
          <a:r>
            <a:rPr lang="en-US" dirty="0" smtClean="0">
              <a:solidFill>
                <a:schemeClr val="tx1"/>
              </a:solidFill>
            </a:rPr>
            <a:t>Non-Renewal of Charter System Contract after end of 5-year term</a:t>
          </a:r>
          <a:endParaRPr lang="en-US" dirty="0">
            <a:solidFill>
              <a:schemeClr val="tx1"/>
            </a:solidFill>
          </a:endParaRPr>
        </a:p>
      </dgm:t>
    </dgm:pt>
    <dgm:pt modelId="{3A6D7D5E-0465-FD4A-B831-7F54592BBCD6}" type="parTrans" cxnId="{29143332-39B5-3945-ABE9-DC0B59CD3961}">
      <dgm:prSet/>
      <dgm:spPr/>
      <dgm:t>
        <a:bodyPr/>
        <a:lstStyle/>
        <a:p>
          <a:endParaRPr lang="en-US"/>
        </a:p>
      </dgm:t>
    </dgm:pt>
    <dgm:pt modelId="{429AA199-1A21-7246-B20A-FA4D92FC583B}" type="sibTrans" cxnId="{29143332-39B5-3945-ABE9-DC0B59CD3961}">
      <dgm:prSet/>
      <dgm:spPr/>
      <dgm:t>
        <a:bodyPr/>
        <a:lstStyle/>
        <a:p>
          <a:endParaRPr lang="en-US"/>
        </a:p>
      </dgm:t>
    </dgm:pt>
    <dgm:pt modelId="{B0D7CC70-C38D-8345-91E6-88F1CDB8F5EE}">
      <dgm:prSet phldrT="[Text]"/>
      <dgm:spPr/>
      <dgm:t>
        <a:bodyPr/>
        <a:lstStyle/>
        <a:p>
          <a:r>
            <a:rPr lang="en-US" dirty="0" smtClean="0">
              <a:solidFill>
                <a:schemeClr val="tx1"/>
              </a:solidFill>
            </a:rPr>
            <a:t>Schools failing to meet charter system goals &amp; meeting Opportunity School district criteria subject to state takeover. </a:t>
          </a:r>
          <a:endParaRPr lang="en-US" dirty="0">
            <a:solidFill>
              <a:schemeClr val="tx1"/>
            </a:solidFill>
          </a:endParaRPr>
        </a:p>
      </dgm:t>
    </dgm:pt>
    <dgm:pt modelId="{0CCEEC55-8CA0-634D-B86C-4B28B7D1B91F}" type="parTrans" cxnId="{4C4FE7F5-B8BC-5842-8AFA-FFB5BE2D8BBB}">
      <dgm:prSet/>
      <dgm:spPr/>
      <dgm:t>
        <a:bodyPr/>
        <a:lstStyle/>
        <a:p>
          <a:endParaRPr lang="en-US"/>
        </a:p>
      </dgm:t>
    </dgm:pt>
    <dgm:pt modelId="{95F69953-E01B-1740-A2DC-BEBC95F05159}" type="sibTrans" cxnId="{4C4FE7F5-B8BC-5842-8AFA-FFB5BE2D8BBB}">
      <dgm:prSet/>
      <dgm:spPr/>
      <dgm:t>
        <a:bodyPr/>
        <a:lstStyle/>
        <a:p>
          <a:endParaRPr lang="en-US"/>
        </a:p>
      </dgm:t>
    </dgm:pt>
    <dgm:pt modelId="{0C0506BE-8724-4741-A980-B8F0770CC12C}">
      <dgm:prSet phldrT="[Text]"/>
      <dgm:spPr/>
      <dgm:t>
        <a:bodyPr/>
        <a:lstStyle/>
        <a:p>
          <a:r>
            <a:rPr lang="en-US" dirty="0" smtClean="0">
              <a:solidFill>
                <a:schemeClr val="tx1"/>
              </a:solidFill>
            </a:rPr>
            <a:t>Other State Interventions for failing schools </a:t>
          </a:r>
          <a:endParaRPr lang="en-US" dirty="0">
            <a:solidFill>
              <a:schemeClr val="tx1"/>
            </a:solidFill>
          </a:endParaRPr>
        </a:p>
      </dgm:t>
    </dgm:pt>
    <dgm:pt modelId="{3274A583-4BEE-C047-95BF-6DAC48E25425}" type="parTrans" cxnId="{FB087FDF-B5FA-FC4E-B908-09A06617E4DC}">
      <dgm:prSet/>
      <dgm:spPr/>
      <dgm:t>
        <a:bodyPr/>
        <a:lstStyle/>
        <a:p>
          <a:endParaRPr lang="en-US"/>
        </a:p>
      </dgm:t>
    </dgm:pt>
    <dgm:pt modelId="{D390D209-ACB7-BC41-96D4-D29BDAD77A3F}" type="sibTrans" cxnId="{FB087FDF-B5FA-FC4E-B908-09A06617E4DC}">
      <dgm:prSet/>
      <dgm:spPr/>
      <dgm:t>
        <a:bodyPr/>
        <a:lstStyle/>
        <a:p>
          <a:endParaRPr lang="en-US"/>
        </a:p>
      </dgm:t>
    </dgm:pt>
    <dgm:pt modelId="{E540CBF0-337A-C74E-B547-74A295D0219D}" type="pres">
      <dgm:prSet presAssocID="{9BA48956-85B5-0945-9D25-5F6A468E96E5}" presName="diagram" presStyleCnt="0">
        <dgm:presLayoutVars>
          <dgm:dir/>
          <dgm:resizeHandles val="exact"/>
        </dgm:presLayoutVars>
      </dgm:prSet>
      <dgm:spPr/>
      <dgm:t>
        <a:bodyPr/>
        <a:lstStyle/>
        <a:p>
          <a:endParaRPr lang="en-US"/>
        </a:p>
      </dgm:t>
    </dgm:pt>
    <dgm:pt modelId="{C773F847-D3D4-0A45-981C-C3CD7808E1C0}" type="pres">
      <dgm:prSet presAssocID="{99CD41DE-D6E0-F841-BF8E-C94D867B1089}" presName="node" presStyleLbl="node1" presStyleIdx="0" presStyleCnt="4">
        <dgm:presLayoutVars>
          <dgm:bulletEnabled val="1"/>
        </dgm:presLayoutVars>
      </dgm:prSet>
      <dgm:spPr/>
      <dgm:t>
        <a:bodyPr/>
        <a:lstStyle/>
        <a:p>
          <a:endParaRPr lang="en-US"/>
        </a:p>
      </dgm:t>
    </dgm:pt>
    <dgm:pt modelId="{2E5B0E82-CDCA-7F40-9335-A9A8CE2ED9DA}" type="pres">
      <dgm:prSet presAssocID="{6061712C-D1FE-FC4C-87E3-58328D95AF0A}" presName="sibTrans" presStyleCnt="0"/>
      <dgm:spPr/>
      <dgm:t>
        <a:bodyPr/>
        <a:lstStyle/>
        <a:p>
          <a:endParaRPr lang="en-US"/>
        </a:p>
      </dgm:t>
    </dgm:pt>
    <dgm:pt modelId="{3BF87278-6F04-2849-850E-1F0BD063B175}" type="pres">
      <dgm:prSet presAssocID="{947A7695-B20E-7340-8F83-29253834BB0E}" presName="node" presStyleLbl="node1" presStyleIdx="1" presStyleCnt="4">
        <dgm:presLayoutVars>
          <dgm:bulletEnabled val="1"/>
        </dgm:presLayoutVars>
      </dgm:prSet>
      <dgm:spPr/>
      <dgm:t>
        <a:bodyPr/>
        <a:lstStyle/>
        <a:p>
          <a:endParaRPr lang="en-US"/>
        </a:p>
      </dgm:t>
    </dgm:pt>
    <dgm:pt modelId="{A3B11E16-D313-3B46-AC90-695365A7869C}" type="pres">
      <dgm:prSet presAssocID="{429AA199-1A21-7246-B20A-FA4D92FC583B}" presName="sibTrans" presStyleCnt="0"/>
      <dgm:spPr/>
      <dgm:t>
        <a:bodyPr/>
        <a:lstStyle/>
        <a:p>
          <a:endParaRPr lang="en-US"/>
        </a:p>
      </dgm:t>
    </dgm:pt>
    <dgm:pt modelId="{02D62CB4-7F98-7540-8578-5191A5673B7B}" type="pres">
      <dgm:prSet presAssocID="{B0D7CC70-C38D-8345-91E6-88F1CDB8F5EE}" presName="node" presStyleLbl="node1" presStyleIdx="2" presStyleCnt="4">
        <dgm:presLayoutVars>
          <dgm:bulletEnabled val="1"/>
        </dgm:presLayoutVars>
      </dgm:prSet>
      <dgm:spPr/>
      <dgm:t>
        <a:bodyPr/>
        <a:lstStyle/>
        <a:p>
          <a:endParaRPr lang="en-US"/>
        </a:p>
      </dgm:t>
    </dgm:pt>
    <dgm:pt modelId="{A274B5F0-676E-3549-9EB7-C773030784F7}" type="pres">
      <dgm:prSet presAssocID="{95F69953-E01B-1740-A2DC-BEBC95F05159}" presName="sibTrans" presStyleCnt="0"/>
      <dgm:spPr/>
      <dgm:t>
        <a:bodyPr/>
        <a:lstStyle/>
        <a:p>
          <a:endParaRPr lang="en-US"/>
        </a:p>
      </dgm:t>
    </dgm:pt>
    <dgm:pt modelId="{9A05EAFE-DB4F-9B4D-ADDC-3C2F8749DD39}" type="pres">
      <dgm:prSet presAssocID="{0C0506BE-8724-4741-A980-B8F0770CC12C}" presName="node" presStyleLbl="node1" presStyleIdx="3" presStyleCnt="4">
        <dgm:presLayoutVars>
          <dgm:bulletEnabled val="1"/>
        </dgm:presLayoutVars>
      </dgm:prSet>
      <dgm:spPr/>
      <dgm:t>
        <a:bodyPr/>
        <a:lstStyle/>
        <a:p>
          <a:endParaRPr lang="en-US"/>
        </a:p>
      </dgm:t>
    </dgm:pt>
  </dgm:ptLst>
  <dgm:cxnLst>
    <dgm:cxn modelId="{FDDEA66F-24B7-D747-AD4B-4825F128B197}" srcId="{9BA48956-85B5-0945-9D25-5F6A468E96E5}" destId="{99CD41DE-D6E0-F841-BF8E-C94D867B1089}" srcOrd="0" destOrd="0" parTransId="{837938FC-3FCA-4A4B-B5E1-CF7524CC361B}" sibTransId="{6061712C-D1FE-FC4C-87E3-58328D95AF0A}"/>
    <dgm:cxn modelId="{444117CE-B05F-8849-A76C-4813453FA7AD}" type="presOf" srcId="{0C0506BE-8724-4741-A980-B8F0770CC12C}" destId="{9A05EAFE-DB4F-9B4D-ADDC-3C2F8749DD39}" srcOrd="0" destOrd="0" presId="urn:microsoft.com/office/officeart/2005/8/layout/default"/>
    <dgm:cxn modelId="{4C4FE7F5-B8BC-5842-8AFA-FFB5BE2D8BBB}" srcId="{9BA48956-85B5-0945-9D25-5F6A468E96E5}" destId="{B0D7CC70-C38D-8345-91E6-88F1CDB8F5EE}" srcOrd="2" destOrd="0" parTransId="{0CCEEC55-8CA0-634D-B86C-4B28B7D1B91F}" sibTransId="{95F69953-E01B-1740-A2DC-BEBC95F05159}"/>
    <dgm:cxn modelId="{5790C05E-6677-764E-8F83-0EC9E6421C8F}" type="presOf" srcId="{B0D7CC70-C38D-8345-91E6-88F1CDB8F5EE}" destId="{02D62CB4-7F98-7540-8578-5191A5673B7B}" srcOrd="0" destOrd="0" presId="urn:microsoft.com/office/officeart/2005/8/layout/default"/>
    <dgm:cxn modelId="{29143332-39B5-3945-ABE9-DC0B59CD3961}" srcId="{9BA48956-85B5-0945-9D25-5F6A468E96E5}" destId="{947A7695-B20E-7340-8F83-29253834BB0E}" srcOrd="1" destOrd="0" parTransId="{3A6D7D5E-0465-FD4A-B831-7F54592BBCD6}" sibTransId="{429AA199-1A21-7246-B20A-FA4D92FC583B}"/>
    <dgm:cxn modelId="{E9873017-3405-9746-AA51-949C55116E23}" type="presOf" srcId="{9BA48956-85B5-0945-9D25-5F6A468E96E5}" destId="{E540CBF0-337A-C74E-B547-74A295D0219D}" srcOrd="0" destOrd="0" presId="urn:microsoft.com/office/officeart/2005/8/layout/default"/>
    <dgm:cxn modelId="{FB087FDF-B5FA-FC4E-B908-09A06617E4DC}" srcId="{9BA48956-85B5-0945-9D25-5F6A468E96E5}" destId="{0C0506BE-8724-4741-A980-B8F0770CC12C}" srcOrd="3" destOrd="0" parTransId="{3274A583-4BEE-C047-95BF-6DAC48E25425}" sibTransId="{D390D209-ACB7-BC41-96D4-D29BDAD77A3F}"/>
    <dgm:cxn modelId="{7FB2A167-9C37-BD4A-90AC-0EF9C4BD6ECC}" type="presOf" srcId="{947A7695-B20E-7340-8F83-29253834BB0E}" destId="{3BF87278-6F04-2849-850E-1F0BD063B175}" srcOrd="0" destOrd="0" presId="urn:microsoft.com/office/officeart/2005/8/layout/default"/>
    <dgm:cxn modelId="{14AAE128-CF87-284B-8FE1-6C9EF44045E1}" type="presOf" srcId="{99CD41DE-D6E0-F841-BF8E-C94D867B1089}" destId="{C773F847-D3D4-0A45-981C-C3CD7808E1C0}" srcOrd="0" destOrd="0" presId="urn:microsoft.com/office/officeart/2005/8/layout/default"/>
    <dgm:cxn modelId="{8A40EAFD-19B1-A84E-ACDD-AFE0C5D65A0B}" type="presParOf" srcId="{E540CBF0-337A-C74E-B547-74A295D0219D}" destId="{C773F847-D3D4-0A45-981C-C3CD7808E1C0}" srcOrd="0" destOrd="0" presId="urn:microsoft.com/office/officeart/2005/8/layout/default"/>
    <dgm:cxn modelId="{7EB69DE6-9B67-F144-9913-0FD002D778D5}" type="presParOf" srcId="{E540CBF0-337A-C74E-B547-74A295D0219D}" destId="{2E5B0E82-CDCA-7F40-9335-A9A8CE2ED9DA}" srcOrd="1" destOrd="0" presId="urn:microsoft.com/office/officeart/2005/8/layout/default"/>
    <dgm:cxn modelId="{6980ACD8-2213-984D-A22B-6BF426E051B4}" type="presParOf" srcId="{E540CBF0-337A-C74E-B547-74A295D0219D}" destId="{3BF87278-6F04-2849-850E-1F0BD063B175}" srcOrd="2" destOrd="0" presId="urn:microsoft.com/office/officeart/2005/8/layout/default"/>
    <dgm:cxn modelId="{5F243A14-FFBC-2E46-83BA-B51E167E6762}" type="presParOf" srcId="{E540CBF0-337A-C74E-B547-74A295D0219D}" destId="{A3B11E16-D313-3B46-AC90-695365A7869C}" srcOrd="3" destOrd="0" presId="urn:microsoft.com/office/officeart/2005/8/layout/default"/>
    <dgm:cxn modelId="{919E1BEA-CCAC-1144-8E77-AA92BCC07E43}" type="presParOf" srcId="{E540CBF0-337A-C74E-B547-74A295D0219D}" destId="{02D62CB4-7F98-7540-8578-5191A5673B7B}" srcOrd="4" destOrd="0" presId="urn:microsoft.com/office/officeart/2005/8/layout/default"/>
    <dgm:cxn modelId="{ADED7624-FCFC-6A40-B189-DADF9AB6F31A}" type="presParOf" srcId="{E540CBF0-337A-C74E-B547-74A295D0219D}" destId="{A274B5F0-676E-3549-9EB7-C773030784F7}" srcOrd="5" destOrd="0" presId="urn:microsoft.com/office/officeart/2005/8/layout/default"/>
    <dgm:cxn modelId="{E84A0DD9-0265-5A40-BC2A-3648A45E7B73}" type="presParOf" srcId="{E540CBF0-337A-C74E-B547-74A295D0219D}" destId="{9A05EAFE-DB4F-9B4D-ADDC-3C2F8749DD3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579C49-4F6F-944F-9C67-2D8D6845985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A42C53D-C922-C046-8D2E-825FEB4E2B3D}">
      <dgm:prSet phldrT="[Text]"/>
      <dgm:spPr>
        <a:solidFill>
          <a:schemeClr val="bg1"/>
        </a:solidFill>
        <a:ln>
          <a:solidFill>
            <a:schemeClr val="accent1"/>
          </a:solidFill>
        </a:ln>
      </dgm:spPr>
      <dgm:t>
        <a:bodyPr/>
        <a:lstStyle/>
        <a:p>
          <a:r>
            <a:rPr lang="en-US" b="1" dirty="0" smtClean="0">
              <a:solidFill>
                <a:schemeClr val="tx1"/>
              </a:solidFill>
            </a:rPr>
            <a:t>Charter</a:t>
          </a:r>
          <a:r>
            <a:rPr lang="en-US" b="1" dirty="0" smtClean="0"/>
            <a:t> </a:t>
          </a:r>
          <a:r>
            <a:rPr lang="en-US" b="1" dirty="0" smtClean="0">
              <a:solidFill>
                <a:schemeClr val="tx1"/>
              </a:solidFill>
            </a:rPr>
            <a:t>System</a:t>
          </a:r>
          <a:endParaRPr lang="en-US" b="1" dirty="0">
            <a:solidFill>
              <a:schemeClr val="tx1"/>
            </a:solidFill>
          </a:endParaRPr>
        </a:p>
      </dgm:t>
    </dgm:pt>
    <dgm:pt modelId="{005D5755-E0BD-D84F-BE34-C2F55EDD2D70}" type="parTrans" cxnId="{40CBF8BE-EC8A-C34F-8A5D-42532D01F18D}">
      <dgm:prSet/>
      <dgm:spPr/>
      <dgm:t>
        <a:bodyPr/>
        <a:lstStyle/>
        <a:p>
          <a:endParaRPr lang="en-US"/>
        </a:p>
      </dgm:t>
    </dgm:pt>
    <dgm:pt modelId="{A71B443F-0FB6-0C43-A2A0-B97FF0F34485}" type="sibTrans" cxnId="{40CBF8BE-EC8A-C34F-8A5D-42532D01F18D}">
      <dgm:prSet/>
      <dgm:spPr/>
      <dgm:t>
        <a:bodyPr/>
        <a:lstStyle/>
        <a:p>
          <a:endParaRPr lang="en-US"/>
        </a:p>
      </dgm:t>
    </dgm:pt>
    <dgm:pt modelId="{B7FE4445-252B-E547-AAE4-3209A6A043E3}">
      <dgm:prSet phldrT="[Text]"/>
      <dgm:spPr>
        <a:solidFill>
          <a:schemeClr val="bg1"/>
        </a:solidFill>
        <a:ln>
          <a:solidFill>
            <a:schemeClr val="accent1"/>
          </a:solidFill>
        </a:ln>
      </dgm:spPr>
      <dgm:t>
        <a:bodyPr/>
        <a:lstStyle/>
        <a:p>
          <a:r>
            <a:rPr lang="en-US" b="1" dirty="0" smtClean="0">
              <a:solidFill>
                <a:schemeClr val="tx1"/>
              </a:solidFill>
            </a:rPr>
            <a:t>Commitment to Innovation and Changing District Culture</a:t>
          </a:r>
          <a:endParaRPr lang="en-US" b="1" u="sng" dirty="0">
            <a:solidFill>
              <a:schemeClr val="tx1"/>
            </a:solidFill>
          </a:endParaRPr>
        </a:p>
      </dgm:t>
    </dgm:pt>
    <dgm:pt modelId="{AC67C075-6406-6B4F-B60E-A74124957DF3}" type="parTrans" cxnId="{10BF84CC-5A50-1F48-82ED-8DDE6F106803}">
      <dgm:prSet/>
      <dgm:spPr>
        <a:solidFill>
          <a:schemeClr val="accent5"/>
        </a:solidFill>
      </dgm:spPr>
      <dgm:t>
        <a:bodyPr/>
        <a:lstStyle/>
        <a:p>
          <a:endParaRPr lang="en-US"/>
        </a:p>
      </dgm:t>
    </dgm:pt>
    <dgm:pt modelId="{A4A77EA9-FEDB-E649-B276-DAE862D55E71}" type="sibTrans" cxnId="{10BF84CC-5A50-1F48-82ED-8DDE6F106803}">
      <dgm:prSet/>
      <dgm:spPr/>
      <dgm:t>
        <a:bodyPr/>
        <a:lstStyle/>
        <a:p>
          <a:endParaRPr lang="en-US"/>
        </a:p>
      </dgm:t>
    </dgm:pt>
    <dgm:pt modelId="{A538F787-8D3B-2F4E-B792-D4ED5F92AE71}">
      <dgm:prSet phldrT="[Text]"/>
      <dgm:spPr>
        <a:solidFill>
          <a:schemeClr val="bg1"/>
        </a:solidFill>
        <a:ln>
          <a:solidFill>
            <a:schemeClr val="accent1"/>
          </a:solidFill>
        </a:ln>
      </dgm:spPr>
      <dgm:t>
        <a:bodyPr/>
        <a:lstStyle/>
        <a:p>
          <a:r>
            <a:rPr lang="en-US" b="1" dirty="0" smtClean="0">
              <a:solidFill>
                <a:schemeClr val="tx1"/>
              </a:solidFill>
            </a:rPr>
            <a:t>Freedom and Flexibility in Exchange for Increased Accountability Goals</a:t>
          </a:r>
          <a:endParaRPr lang="en-US" b="1" dirty="0">
            <a:solidFill>
              <a:schemeClr val="tx1"/>
            </a:solidFill>
          </a:endParaRPr>
        </a:p>
      </dgm:t>
    </dgm:pt>
    <dgm:pt modelId="{9AF365B9-2D65-9243-A5EF-26A639E287D4}" type="parTrans" cxnId="{53654A72-F1BC-7546-BBC5-552CCCF83692}">
      <dgm:prSet/>
      <dgm:spPr>
        <a:solidFill>
          <a:schemeClr val="accent5"/>
        </a:solidFill>
      </dgm:spPr>
      <dgm:t>
        <a:bodyPr/>
        <a:lstStyle/>
        <a:p>
          <a:endParaRPr lang="en-US"/>
        </a:p>
      </dgm:t>
    </dgm:pt>
    <dgm:pt modelId="{2241A1CB-E815-824D-89D6-C2CA3528B008}" type="sibTrans" cxnId="{53654A72-F1BC-7546-BBC5-552CCCF83692}">
      <dgm:prSet/>
      <dgm:spPr/>
      <dgm:t>
        <a:bodyPr/>
        <a:lstStyle/>
        <a:p>
          <a:endParaRPr lang="en-US"/>
        </a:p>
      </dgm:t>
    </dgm:pt>
    <dgm:pt modelId="{356BBAA6-B659-E446-A8BF-CDF56CDA8E75}">
      <dgm:prSet phldrT="[Text]"/>
      <dgm:spPr>
        <a:solidFill>
          <a:schemeClr val="bg1"/>
        </a:solidFill>
        <a:ln>
          <a:solidFill>
            <a:schemeClr val="accent1"/>
          </a:solidFill>
        </a:ln>
      </dgm:spPr>
      <dgm:t>
        <a:bodyPr/>
        <a:lstStyle/>
        <a:p>
          <a:r>
            <a:rPr lang="en-US" b="1" u="sng" dirty="0" smtClean="0">
              <a:solidFill>
                <a:schemeClr val="tx1"/>
              </a:solidFill>
            </a:rPr>
            <a:t>Required Distribution of Substantial Autonomy to School (LSGT)</a:t>
          </a:r>
          <a:endParaRPr lang="en-US" b="1" u="sng" dirty="0">
            <a:solidFill>
              <a:schemeClr val="tx1"/>
            </a:solidFill>
          </a:endParaRPr>
        </a:p>
      </dgm:t>
    </dgm:pt>
    <dgm:pt modelId="{6706A5A3-C6A6-8749-A1CF-69A3889465FC}" type="parTrans" cxnId="{C4563CEE-4CE4-1D4C-92A2-28AF744CB736}">
      <dgm:prSet/>
      <dgm:spPr>
        <a:solidFill>
          <a:schemeClr val="accent5"/>
        </a:solidFill>
      </dgm:spPr>
      <dgm:t>
        <a:bodyPr/>
        <a:lstStyle/>
        <a:p>
          <a:endParaRPr lang="en-US"/>
        </a:p>
      </dgm:t>
    </dgm:pt>
    <dgm:pt modelId="{37132818-6DAB-DD40-BA9D-97630CD6DAC4}" type="sibTrans" cxnId="{C4563CEE-4CE4-1D4C-92A2-28AF744CB736}">
      <dgm:prSet/>
      <dgm:spPr/>
      <dgm:t>
        <a:bodyPr/>
        <a:lstStyle/>
        <a:p>
          <a:endParaRPr lang="en-US"/>
        </a:p>
      </dgm:t>
    </dgm:pt>
    <dgm:pt modelId="{4D0632F0-F1A0-1E41-94C0-FE74AFFCE0D9}">
      <dgm:prSet phldrT="[Text]"/>
      <dgm:spPr>
        <a:solidFill>
          <a:schemeClr val="bg1"/>
        </a:solidFill>
        <a:ln>
          <a:solidFill>
            <a:schemeClr val="accent1"/>
          </a:solidFill>
        </a:ln>
      </dgm:spPr>
      <dgm:t>
        <a:bodyPr/>
        <a:lstStyle/>
        <a:p>
          <a:r>
            <a:rPr lang="en-US" b="1" dirty="0" smtClean="0">
              <a:solidFill>
                <a:schemeClr val="tx1"/>
              </a:solidFill>
            </a:rPr>
            <a:t>To innovate, District Requires Flexibility </a:t>
          </a:r>
          <a:r>
            <a:rPr lang="en-US" b="1" baseline="0" dirty="0" smtClean="0">
              <a:solidFill>
                <a:schemeClr val="tx1"/>
              </a:solidFill>
            </a:rPr>
            <a:t>from State Law, Policy and District Policy</a:t>
          </a:r>
          <a:endParaRPr lang="en-US" b="1" u="sng" dirty="0">
            <a:solidFill>
              <a:schemeClr val="tx1"/>
            </a:solidFill>
          </a:endParaRPr>
        </a:p>
      </dgm:t>
    </dgm:pt>
    <dgm:pt modelId="{B4B0D27F-E2B9-184D-903C-6163CCD1E785}" type="parTrans" cxnId="{3AD6FC89-3AF4-8D4D-9E3F-D0C11D31AAC9}">
      <dgm:prSet/>
      <dgm:spPr>
        <a:solidFill>
          <a:schemeClr val="accent5"/>
        </a:solidFill>
      </dgm:spPr>
      <dgm:t>
        <a:bodyPr/>
        <a:lstStyle/>
        <a:p>
          <a:endParaRPr lang="en-US"/>
        </a:p>
      </dgm:t>
    </dgm:pt>
    <dgm:pt modelId="{1E2119D9-AAF4-A840-A429-9136E41974A3}" type="sibTrans" cxnId="{3AD6FC89-3AF4-8D4D-9E3F-D0C11D31AAC9}">
      <dgm:prSet/>
      <dgm:spPr/>
      <dgm:t>
        <a:bodyPr/>
        <a:lstStyle/>
        <a:p>
          <a:endParaRPr lang="en-US"/>
        </a:p>
      </dgm:t>
    </dgm:pt>
    <dgm:pt modelId="{1698AE70-EFEE-1945-AAE1-C7D20E849058}" type="pres">
      <dgm:prSet presAssocID="{69579C49-4F6F-944F-9C67-2D8D6845985D}" presName="cycle" presStyleCnt="0">
        <dgm:presLayoutVars>
          <dgm:chMax val="1"/>
          <dgm:dir/>
          <dgm:animLvl val="ctr"/>
          <dgm:resizeHandles val="exact"/>
        </dgm:presLayoutVars>
      </dgm:prSet>
      <dgm:spPr/>
      <dgm:t>
        <a:bodyPr/>
        <a:lstStyle/>
        <a:p>
          <a:endParaRPr lang="en-US"/>
        </a:p>
      </dgm:t>
    </dgm:pt>
    <dgm:pt modelId="{B5E510B5-4335-8148-A8AC-205016A1306E}" type="pres">
      <dgm:prSet presAssocID="{4A42C53D-C922-C046-8D2E-825FEB4E2B3D}" presName="centerShape" presStyleLbl="node0" presStyleIdx="0" presStyleCnt="1"/>
      <dgm:spPr/>
      <dgm:t>
        <a:bodyPr/>
        <a:lstStyle/>
        <a:p>
          <a:endParaRPr lang="en-US"/>
        </a:p>
      </dgm:t>
    </dgm:pt>
    <dgm:pt modelId="{C17F5581-F38B-2A40-95F2-D3BFF29D8179}" type="pres">
      <dgm:prSet presAssocID="{AC67C075-6406-6B4F-B60E-A74124957DF3}" presName="parTrans" presStyleLbl="bgSibTrans2D1" presStyleIdx="0" presStyleCnt="4"/>
      <dgm:spPr/>
      <dgm:t>
        <a:bodyPr/>
        <a:lstStyle/>
        <a:p>
          <a:endParaRPr lang="en-US"/>
        </a:p>
      </dgm:t>
    </dgm:pt>
    <dgm:pt modelId="{B10BBD8C-02FE-A84C-869C-3A613CDEBC8B}" type="pres">
      <dgm:prSet presAssocID="{B7FE4445-252B-E547-AAE4-3209A6A043E3}" presName="node" presStyleLbl="node1" presStyleIdx="0" presStyleCnt="4">
        <dgm:presLayoutVars>
          <dgm:bulletEnabled val="1"/>
        </dgm:presLayoutVars>
      </dgm:prSet>
      <dgm:spPr/>
      <dgm:t>
        <a:bodyPr/>
        <a:lstStyle/>
        <a:p>
          <a:endParaRPr lang="en-US"/>
        </a:p>
      </dgm:t>
    </dgm:pt>
    <dgm:pt modelId="{2D26BED5-EA90-6645-850A-0BBB70AB1B5C}" type="pres">
      <dgm:prSet presAssocID="{B4B0D27F-E2B9-184D-903C-6163CCD1E785}" presName="parTrans" presStyleLbl="bgSibTrans2D1" presStyleIdx="1" presStyleCnt="4"/>
      <dgm:spPr/>
      <dgm:t>
        <a:bodyPr/>
        <a:lstStyle/>
        <a:p>
          <a:endParaRPr lang="en-US"/>
        </a:p>
      </dgm:t>
    </dgm:pt>
    <dgm:pt modelId="{0A3C0633-699A-E247-8EA9-B5B28324A27C}" type="pres">
      <dgm:prSet presAssocID="{4D0632F0-F1A0-1E41-94C0-FE74AFFCE0D9}" presName="node" presStyleLbl="node1" presStyleIdx="1" presStyleCnt="4">
        <dgm:presLayoutVars>
          <dgm:bulletEnabled val="1"/>
        </dgm:presLayoutVars>
      </dgm:prSet>
      <dgm:spPr/>
      <dgm:t>
        <a:bodyPr/>
        <a:lstStyle/>
        <a:p>
          <a:endParaRPr lang="en-US"/>
        </a:p>
      </dgm:t>
    </dgm:pt>
    <dgm:pt modelId="{E7E3D422-8F10-C74F-B7E5-ABC1783FD580}" type="pres">
      <dgm:prSet presAssocID="{9AF365B9-2D65-9243-A5EF-26A639E287D4}" presName="parTrans" presStyleLbl="bgSibTrans2D1" presStyleIdx="2" presStyleCnt="4"/>
      <dgm:spPr/>
      <dgm:t>
        <a:bodyPr/>
        <a:lstStyle/>
        <a:p>
          <a:endParaRPr lang="en-US"/>
        </a:p>
      </dgm:t>
    </dgm:pt>
    <dgm:pt modelId="{AFB5DFD0-C45A-BE44-9D97-40A70BF908A6}" type="pres">
      <dgm:prSet presAssocID="{A538F787-8D3B-2F4E-B792-D4ED5F92AE71}" presName="node" presStyleLbl="node1" presStyleIdx="2" presStyleCnt="4">
        <dgm:presLayoutVars>
          <dgm:bulletEnabled val="1"/>
        </dgm:presLayoutVars>
      </dgm:prSet>
      <dgm:spPr/>
      <dgm:t>
        <a:bodyPr/>
        <a:lstStyle/>
        <a:p>
          <a:endParaRPr lang="en-US"/>
        </a:p>
      </dgm:t>
    </dgm:pt>
    <dgm:pt modelId="{4E84EBA7-6CD8-A746-9E56-A606311FC900}" type="pres">
      <dgm:prSet presAssocID="{6706A5A3-C6A6-8749-A1CF-69A3889465FC}" presName="parTrans" presStyleLbl="bgSibTrans2D1" presStyleIdx="3" presStyleCnt="4"/>
      <dgm:spPr/>
      <dgm:t>
        <a:bodyPr/>
        <a:lstStyle/>
        <a:p>
          <a:endParaRPr lang="en-US"/>
        </a:p>
      </dgm:t>
    </dgm:pt>
    <dgm:pt modelId="{D43F0E03-6005-3F48-AF10-38479A915FE3}" type="pres">
      <dgm:prSet presAssocID="{356BBAA6-B659-E446-A8BF-CDF56CDA8E75}" presName="node" presStyleLbl="node1" presStyleIdx="3" presStyleCnt="4">
        <dgm:presLayoutVars>
          <dgm:bulletEnabled val="1"/>
        </dgm:presLayoutVars>
      </dgm:prSet>
      <dgm:spPr/>
      <dgm:t>
        <a:bodyPr/>
        <a:lstStyle/>
        <a:p>
          <a:endParaRPr lang="en-US"/>
        </a:p>
      </dgm:t>
    </dgm:pt>
  </dgm:ptLst>
  <dgm:cxnLst>
    <dgm:cxn modelId="{3AD6FC89-3AF4-8D4D-9E3F-D0C11D31AAC9}" srcId="{4A42C53D-C922-C046-8D2E-825FEB4E2B3D}" destId="{4D0632F0-F1A0-1E41-94C0-FE74AFFCE0D9}" srcOrd="1" destOrd="0" parTransId="{B4B0D27F-E2B9-184D-903C-6163CCD1E785}" sibTransId="{1E2119D9-AAF4-A840-A429-9136E41974A3}"/>
    <dgm:cxn modelId="{81663A19-BF1B-604A-98C1-1DF179158982}" type="presOf" srcId="{A538F787-8D3B-2F4E-B792-D4ED5F92AE71}" destId="{AFB5DFD0-C45A-BE44-9D97-40A70BF908A6}" srcOrd="0" destOrd="0" presId="urn:microsoft.com/office/officeart/2005/8/layout/radial4"/>
    <dgm:cxn modelId="{38B959CB-98B2-484F-BCD1-AC0CC86B5E9E}" type="presOf" srcId="{4D0632F0-F1A0-1E41-94C0-FE74AFFCE0D9}" destId="{0A3C0633-699A-E247-8EA9-B5B28324A27C}" srcOrd="0" destOrd="0" presId="urn:microsoft.com/office/officeart/2005/8/layout/radial4"/>
    <dgm:cxn modelId="{42290151-401E-1B4C-BF4B-519537ADA50F}" type="presOf" srcId="{9AF365B9-2D65-9243-A5EF-26A639E287D4}" destId="{E7E3D422-8F10-C74F-B7E5-ABC1783FD580}" srcOrd="0" destOrd="0" presId="urn:microsoft.com/office/officeart/2005/8/layout/radial4"/>
    <dgm:cxn modelId="{5816D6B2-8C5B-B04F-A81A-CFC5A65B764F}" type="presOf" srcId="{6706A5A3-C6A6-8749-A1CF-69A3889465FC}" destId="{4E84EBA7-6CD8-A746-9E56-A606311FC900}" srcOrd="0" destOrd="0" presId="urn:microsoft.com/office/officeart/2005/8/layout/radial4"/>
    <dgm:cxn modelId="{10BF84CC-5A50-1F48-82ED-8DDE6F106803}" srcId="{4A42C53D-C922-C046-8D2E-825FEB4E2B3D}" destId="{B7FE4445-252B-E547-AAE4-3209A6A043E3}" srcOrd="0" destOrd="0" parTransId="{AC67C075-6406-6B4F-B60E-A74124957DF3}" sibTransId="{A4A77EA9-FEDB-E649-B276-DAE862D55E71}"/>
    <dgm:cxn modelId="{53654A72-F1BC-7546-BBC5-552CCCF83692}" srcId="{4A42C53D-C922-C046-8D2E-825FEB4E2B3D}" destId="{A538F787-8D3B-2F4E-B792-D4ED5F92AE71}" srcOrd="2" destOrd="0" parTransId="{9AF365B9-2D65-9243-A5EF-26A639E287D4}" sibTransId="{2241A1CB-E815-824D-89D6-C2CA3528B008}"/>
    <dgm:cxn modelId="{8BAE6FDE-FFB3-7E4A-99E5-9C727185155A}" type="presOf" srcId="{B7FE4445-252B-E547-AAE4-3209A6A043E3}" destId="{B10BBD8C-02FE-A84C-869C-3A613CDEBC8B}" srcOrd="0" destOrd="0" presId="urn:microsoft.com/office/officeart/2005/8/layout/radial4"/>
    <dgm:cxn modelId="{40CBF8BE-EC8A-C34F-8A5D-42532D01F18D}" srcId="{69579C49-4F6F-944F-9C67-2D8D6845985D}" destId="{4A42C53D-C922-C046-8D2E-825FEB4E2B3D}" srcOrd="0" destOrd="0" parTransId="{005D5755-E0BD-D84F-BE34-C2F55EDD2D70}" sibTransId="{A71B443F-0FB6-0C43-A2A0-B97FF0F34485}"/>
    <dgm:cxn modelId="{71566054-CCDF-7E44-B678-379F330BC8CC}" type="presOf" srcId="{69579C49-4F6F-944F-9C67-2D8D6845985D}" destId="{1698AE70-EFEE-1945-AAE1-C7D20E849058}" srcOrd="0" destOrd="0" presId="urn:microsoft.com/office/officeart/2005/8/layout/radial4"/>
    <dgm:cxn modelId="{5162BA7F-465C-0749-B9A6-90CE41241C0E}" type="presOf" srcId="{AC67C075-6406-6B4F-B60E-A74124957DF3}" destId="{C17F5581-F38B-2A40-95F2-D3BFF29D8179}" srcOrd="0" destOrd="0" presId="urn:microsoft.com/office/officeart/2005/8/layout/radial4"/>
    <dgm:cxn modelId="{9EFD9087-1B8B-1143-BA2C-61C17F2D077F}" type="presOf" srcId="{B4B0D27F-E2B9-184D-903C-6163CCD1E785}" destId="{2D26BED5-EA90-6645-850A-0BBB70AB1B5C}" srcOrd="0" destOrd="0" presId="urn:microsoft.com/office/officeart/2005/8/layout/radial4"/>
    <dgm:cxn modelId="{8837E0E1-3DD3-DF4C-BE93-8231F8CA8D50}" type="presOf" srcId="{356BBAA6-B659-E446-A8BF-CDF56CDA8E75}" destId="{D43F0E03-6005-3F48-AF10-38479A915FE3}" srcOrd="0" destOrd="0" presId="urn:microsoft.com/office/officeart/2005/8/layout/radial4"/>
    <dgm:cxn modelId="{C4563CEE-4CE4-1D4C-92A2-28AF744CB736}" srcId="{4A42C53D-C922-C046-8D2E-825FEB4E2B3D}" destId="{356BBAA6-B659-E446-A8BF-CDF56CDA8E75}" srcOrd="3" destOrd="0" parTransId="{6706A5A3-C6A6-8749-A1CF-69A3889465FC}" sibTransId="{37132818-6DAB-DD40-BA9D-97630CD6DAC4}"/>
    <dgm:cxn modelId="{85830FF2-9206-D54B-9376-2D1EB60602F3}" type="presOf" srcId="{4A42C53D-C922-C046-8D2E-825FEB4E2B3D}" destId="{B5E510B5-4335-8148-A8AC-205016A1306E}" srcOrd="0" destOrd="0" presId="urn:microsoft.com/office/officeart/2005/8/layout/radial4"/>
    <dgm:cxn modelId="{7BF8B31B-AF19-7F45-8422-1655832D8C21}" type="presParOf" srcId="{1698AE70-EFEE-1945-AAE1-C7D20E849058}" destId="{B5E510B5-4335-8148-A8AC-205016A1306E}" srcOrd="0" destOrd="0" presId="urn:microsoft.com/office/officeart/2005/8/layout/radial4"/>
    <dgm:cxn modelId="{473B21AB-4806-9544-AEB1-8E1544C585FF}" type="presParOf" srcId="{1698AE70-EFEE-1945-AAE1-C7D20E849058}" destId="{C17F5581-F38B-2A40-95F2-D3BFF29D8179}" srcOrd="1" destOrd="0" presId="urn:microsoft.com/office/officeart/2005/8/layout/radial4"/>
    <dgm:cxn modelId="{C69BD505-B3A8-9846-BAB2-B2776C677F2E}" type="presParOf" srcId="{1698AE70-EFEE-1945-AAE1-C7D20E849058}" destId="{B10BBD8C-02FE-A84C-869C-3A613CDEBC8B}" srcOrd="2" destOrd="0" presId="urn:microsoft.com/office/officeart/2005/8/layout/radial4"/>
    <dgm:cxn modelId="{6319CC6C-942C-894E-840E-9DD42DF1D3AC}" type="presParOf" srcId="{1698AE70-EFEE-1945-AAE1-C7D20E849058}" destId="{2D26BED5-EA90-6645-850A-0BBB70AB1B5C}" srcOrd="3" destOrd="0" presId="urn:microsoft.com/office/officeart/2005/8/layout/radial4"/>
    <dgm:cxn modelId="{20E19EE5-0DB0-A54F-94E1-3ED287D2FC38}" type="presParOf" srcId="{1698AE70-EFEE-1945-AAE1-C7D20E849058}" destId="{0A3C0633-699A-E247-8EA9-B5B28324A27C}" srcOrd="4" destOrd="0" presId="urn:microsoft.com/office/officeart/2005/8/layout/radial4"/>
    <dgm:cxn modelId="{5C7042C9-D8BB-2C40-A3B1-83F1650D17D0}" type="presParOf" srcId="{1698AE70-EFEE-1945-AAE1-C7D20E849058}" destId="{E7E3D422-8F10-C74F-B7E5-ABC1783FD580}" srcOrd="5" destOrd="0" presId="urn:microsoft.com/office/officeart/2005/8/layout/radial4"/>
    <dgm:cxn modelId="{8D10CB0F-4DD7-C148-A410-DF9581372AB4}" type="presParOf" srcId="{1698AE70-EFEE-1945-AAE1-C7D20E849058}" destId="{AFB5DFD0-C45A-BE44-9D97-40A70BF908A6}" srcOrd="6" destOrd="0" presId="urn:microsoft.com/office/officeart/2005/8/layout/radial4"/>
    <dgm:cxn modelId="{95927051-D2D9-074A-A7A6-4306D63C1267}" type="presParOf" srcId="{1698AE70-EFEE-1945-AAE1-C7D20E849058}" destId="{4E84EBA7-6CD8-A746-9E56-A606311FC900}" srcOrd="7" destOrd="0" presId="urn:microsoft.com/office/officeart/2005/8/layout/radial4"/>
    <dgm:cxn modelId="{0CFBD307-4295-8246-80A5-B7FB8232F76F}" type="presParOf" srcId="{1698AE70-EFEE-1945-AAE1-C7D20E849058}" destId="{D43F0E03-6005-3F48-AF10-38479A915FE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4C840C-B9FD-4981-9B7C-31094DC26315}" type="doc">
      <dgm:prSet loTypeId="urn:microsoft.com/office/officeart/2005/8/layout/default#1" loCatId="list" qsTypeId="urn:microsoft.com/office/officeart/2005/8/quickstyle/simple1" qsCatId="simple" csTypeId="urn:microsoft.com/office/officeart/2005/8/colors/accent5_2" csCatId="accent5" phldr="1"/>
      <dgm:spPr/>
      <dgm:t>
        <a:bodyPr/>
        <a:lstStyle/>
        <a:p>
          <a:endParaRPr lang="en-US"/>
        </a:p>
      </dgm:t>
    </dgm:pt>
    <dgm:pt modelId="{F5F56913-BE8E-4300-BAAB-4A484ED78E85}">
      <dgm:prSet phldrT="[Text]"/>
      <dgm:spPr/>
      <dgm:t>
        <a:bodyPr/>
        <a:lstStyle/>
        <a:p>
          <a:r>
            <a:rPr lang="en-US" b="1" dirty="0" smtClean="0"/>
            <a:t>Curriculum &amp; Instruction</a:t>
          </a:r>
          <a:endParaRPr lang="en-US" b="1" dirty="0"/>
        </a:p>
      </dgm:t>
    </dgm:pt>
    <dgm:pt modelId="{5D2A3E5A-FA2D-4B2F-B430-8EC7EE7A7F5D}" type="parTrans" cxnId="{9237C091-D4A3-4F7F-AB7C-5A0D7F1EAE80}">
      <dgm:prSet/>
      <dgm:spPr/>
      <dgm:t>
        <a:bodyPr/>
        <a:lstStyle/>
        <a:p>
          <a:endParaRPr lang="en-US"/>
        </a:p>
      </dgm:t>
    </dgm:pt>
    <dgm:pt modelId="{86C190E0-3805-4748-B2E0-466C11158FF6}" type="sibTrans" cxnId="{9237C091-D4A3-4F7F-AB7C-5A0D7F1EAE80}">
      <dgm:prSet/>
      <dgm:spPr/>
      <dgm:t>
        <a:bodyPr/>
        <a:lstStyle/>
        <a:p>
          <a:endParaRPr lang="en-US"/>
        </a:p>
      </dgm:t>
    </dgm:pt>
    <dgm:pt modelId="{A67CF3EC-65A2-4A59-8774-D89C75C5879E}">
      <dgm:prSet phldrT="[Text]"/>
      <dgm:spPr/>
      <dgm:t>
        <a:bodyPr/>
        <a:lstStyle/>
        <a:p>
          <a:r>
            <a:rPr lang="en-US" b="1" dirty="0" smtClean="0"/>
            <a:t>Personnel</a:t>
          </a:r>
          <a:endParaRPr lang="en-US" b="1" dirty="0"/>
        </a:p>
      </dgm:t>
    </dgm:pt>
    <dgm:pt modelId="{69E6DE04-FDCC-4898-996B-8F183F74F2F4}" type="parTrans" cxnId="{D3F28341-CA19-41A2-B9CE-0E7EC1AA1263}">
      <dgm:prSet/>
      <dgm:spPr/>
      <dgm:t>
        <a:bodyPr/>
        <a:lstStyle/>
        <a:p>
          <a:endParaRPr lang="en-US"/>
        </a:p>
      </dgm:t>
    </dgm:pt>
    <dgm:pt modelId="{D7F337E4-4C02-4BAA-8A42-3DB9E5C9AED2}" type="sibTrans" cxnId="{D3F28341-CA19-41A2-B9CE-0E7EC1AA1263}">
      <dgm:prSet/>
      <dgm:spPr/>
      <dgm:t>
        <a:bodyPr/>
        <a:lstStyle/>
        <a:p>
          <a:endParaRPr lang="en-US"/>
        </a:p>
      </dgm:t>
    </dgm:pt>
    <dgm:pt modelId="{3E3898C0-0395-48C9-8057-7BADEC962A4E}">
      <dgm:prSet phldrT="[Text]"/>
      <dgm:spPr/>
      <dgm:t>
        <a:bodyPr/>
        <a:lstStyle/>
        <a:p>
          <a:r>
            <a:rPr lang="en-US" b="1" dirty="0" smtClean="0"/>
            <a:t>Budget &amp; Resource Allocations</a:t>
          </a:r>
          <a:endParaRPr lang="en-US" b="1" dirty="0"/>
        </a:p>
      </dgm:t>
    </dgm:pt>
    <dgm:pt modelId="{0D06CE7E-4829-4D2B-8091-7785F4B7A5EE}" type="parTrans" cxnId="{D0A29641-788C-4A09-A462-7FF56A842574}">
      <dgm:prSet/>
      <dgm:spPr/>
      <dgm:t>
        <a:bodyPr/>
        <a:lstStyle/>
        <a:p>
          <a:endParaRPr lang="en-US"/>
        </a:p>
      </dgm:t>
    </dgm:pt>
    <dgm:pt modelId="{28141E29-E84C-4AFF-AE86-BC37D9E2A85D}" type="sibTrans" cxnId="{D0A29641-788C-4A09-A462-7FF56A842574}">
      <dgm:prSet/>
      <dgm:spPr/>
      <dgm:t>
        <a:bodyPr/>
        <a:lstStyle/>
        <a:p>
          <a:endParaRPr lang="en-US"/>
        </a:p>
      </dgm:t>
    </dgm:pt>
    <dgm:pt modelId="{3A2381C4-FF19-43E3-BCE7-1D481110262B}">
      <dgm:prSet phldrT="[Text]"/>
      <dgm:spPr/>
      <dgm:t>
        <a:bodyPr/>
        <a:lstStyle/>
        <a:p>
          <a:r>
            <a:rPr lang="en-US" b="1" dirty="0" smtClean="0"/>
            <a:t>School Improvement</a:t>
          </a:r>
          <a:endParaRPr lang="en-US" b="1" dirty="0"/>
        </a:p>
      </dgm:t>
    </dgm:pt>
    <dgm:pt modelId="{D300D7AB-504A-4845-9EB2-518E099CD12A}" type="parTrans" cxnId="{4D7D5550-B38E-4438-849F-79C12A930519}">
      <dgm:prSet/>
      <dgm:spPr/>
      <dgm:t>
        <a:bodyPr/>
        <a:lstStyle/>
        <a:p>
          <a:endParaRPr lang="en-US"/>
        </a:p>
      </dgm:t>
    </dgm:pt>
    <dgm:pt modelId="{8EB5BF16-B4F5-48CB-97F5-568D7C8557AF}" type="sibTrans" cxnId="{4D7D5550-B38E-4438-849F-79C12A930519}">
      <dgm:prSet/>
      <dgm:spPr/>
      <dgm:t>
        <a:bodyPr/>
        <a:lstStyle/>
        <a:p>
          <a:endParaRPr lang="en-US"/>
        </a:p>
      </dgm:t>
    </dgm:pt>
    <dgm:pt modelId="{BC84E0A5-0837-46B1-82D1-658F8889EE1D}">
      <dgm:prSet phldrT="[Text]"/>
      <dgm:spPr/>
      <dgm:t>
        <a:bodyPr/>
        <a:lstStyle/>
        <a:p>
          <a:r>
            <a:rPr lang="en-US" b="1" dirty="0" smtClean="0"/>
            <a:t>School Operations</a:t>
          </a:r>
          <a:endParaRPr lang="en-US" b="1" dirty="0"/>
        </a:p>
      </dgm:t>
    </dgm:pt>
    <dgm:pt modelId="{FF0AF6FE-82AD-4267-AB93-A4216A83139C}" type="parTrans" cxnId="{49A37394-3853-4C5D-B381-38C63153677F}">
      <dgm:prSet/>
      <dgm:spPr/>
      <dgm:t>
        <a:bodyPr/>
        <a:lstStyle/>
        <a:p>
          <a:endParaRPr lang="en-US"/>
        </a:p>
      </dgm:t>
    </dgm:pt>
    <dgm:pt modelId="{1623D538-A8C9-4893-A587-F7EEABB4FC6B}" type="sibTrans" cxnId="{49A37394-3853-4C5D-B381-38C63153677F}">
      <dgm:prSet/>
      <dgm:spPr/>
      <dgm:t>
        <a:bodyPr/>
        <a:lstStyle/>
        <a:p>
          <a:endParaRPr lang="en-US"/>
        </a:p>
      </dgm:t>
    </dgm:pt>
    <dgm:pt modelId="{BA25BE97-FDAE-47DB-850A-A1FE53E7BB5B}" type="pres">
      <dgm:prSet presAssocID="{4A4C840C-B9FD-4981-9B7C-31094DC26315}" presName="diagram" presStyleCnt="0">
        <dgm:presLayoutVars>
          <dgm:dir/>
          <dgm:resizeHandles val="exact"/>
        </dgm:presLayoutVars>
      </dgm:prSet>
      <dgm:spPr/>
      <dgm:t>
        <a:bodyPr/>
        <a:lstStyle/>
        <a:p>
          <a:endParaRPr lang="en-US"/>
        </a:p>
      </dgm:t>
    </dgm:pt>
    <dgm:pt modelId="{A1942AC2-CFAC-4A39-9F11-91B01C17CE8D}" type="pres">
      <dgm:prSet presAssocID="{F5F56913-BE8E-4300-BAAB-4A484ED78E85}" presName="node" presStyleLbl="node1" presStyleIdx="0" presStyleCnt="5">
        <dgm:presLayoutVars>
          <dgm:bulletEnabled val="1"/>
        </dgm:presLayoutVars>
      </dgm:prSet>
      <dgm:spPr/>
      <dgm:t>
        <a:bodyPr/>
        <a:lstStyle/>
        <a:p>
          <a:endParaRPr lang="en-US"/>
        </a:p>
      </dgm:t>
    </dgm:pt>
    <dgm:pt modelId="{F0D057F7-EAEB-4F2A-887E-98F403662C04}" type="pres">
      <dgm:prSet presAssocID="{86C190E0-3805-4748-B2E0-466C11158FF6}" presName="sibTrans" presStyleCnt="0"/>
      <dgm:spPr/>
    </dgm:pt>
    <dgm:pt modelId="{FF0AD9CB-EB09-4B0B-9F28-9ADCBB5A239F}" type="pres">
      <dgm:prSet presAssocID="{A67CF3EC-65A2-4A59-8774-D89C75C5879E}" presName="node" presStyleLbl="node1" presStyleIdx="1" presStyleCnt="5">
        <dgm:presLayoutVars>
          <dgm:bulletEnabled val="1"/>
        </dgm:presLayoutVars>
      </dgm:prSet>
      <dgm:spPr/>
      <dgm:t>
        <a:bodyPr/>
        <a:lstStyle/>
        <a:p>
          <a:endParaRPr lang="en-US"/>
        </a:p>
      </dgm:t>
    </dgm:pt>
    <dgm:pt modelId="{AE27167F-66C1-4DBA-B6C1-CC97C6999368}" type="pres">
      <dgm:prSet presAssocID="{D7F337E4-4C02-4BAA-8A42-3DB9E5C9AED2}" presName="sibTrans" presStyleCnt="0"/>
      <dgm:spPr/>
    </dgm:pt>
    <dgm:pt modelId="{E6E4CA8C-5945-4BF4-9FD7-5950A01C84A1}" type="pres">
      <dgm:prSet presAssocID="{3E3898C0-0395-48C9-8057-7BADEC962A4E}" presName="node" presStyleLbl="node1" presStyleIdx="2" presStyleCnt="5">
        <dgm:presLayoutVars>
          <dgm:bulletEnabled val="1"/>
        </dgm:presLayoutVars>
      </dgm:prSet>
      <dgm:spPr/>
      <dgm:t>
        <a:bodyPr/>
        <a:lstStyle/>
        <a:p>
          <a:endParaRPr lang="en-US"/>
        </a:p>
      </dgm:t>
    </dgm:pt>
    <dgm:pt modelId="{FDA20F8B-5120-4547-AEC0-A370B4EB673C}" type="pres">
      <dgm:prSet presAssocID="{28141E29-E84C-4AFF-AE86-BC37D9E2A85D}" presName="sibTrans" presStyleCnt="0"/>
      <dgm:spPr/>
    </dgm:pt>
    <dgm:pt modelId="{FC6EBD04-A530-4AC8-8CB1-B861F981549E}" type="pres">
      <dgm:prSet presAssocID="{3A2381C4-FF19-43E3-BCE7-1D481110262B}" presName="node" presStyleLbl="node1" presStyleIdx="3" presStyleCnt="5">
        <dgm:presLayoutVars>
          <dgm:bulletEnabled val="1"/>
        </dgm:presLayoutVars>
      </dgm:prSet>
      <dgm:spPr/>
      <dgm:t>
        <a:bodyPr/>
        <a:lstStyle/>
        <a:p>
          <a:endParaRPr lang="en-US"/>
        </a:p>
      </dgm:t>
    </dgm:pt>
    <dgm:pt modelId="{2D128EE7-306D-4997-BD88-92AB0537C8D7}" type="pres">
      <dgm:prSet presAssocID="{8EB5BF16-B4F5-48CB-97F5-568D7C8557AF}" presName="sibTrans" presStyleCnt="0"/>
      <dgm:spPr/>
    </dgm:pt>
    <dgm:pt modelId="{DB7182AC-EBDC-4A75-9B9A-BFF0688E110B}" type="pres">
      <dgm:prSet presAssocID="{BC84E0A5-0837-46B1-82D1-658F8889EE1D}" presName="node" presStyleLbl="node1" presStyleIdx="4" presStyleCnt="5">
        <dgm:presLayoutVars>
          <dgm:bulletEnabled val="1"/>
        </dgm:presLayoutVars>
      </dgm:prSet>
      <dgm:spPr/>
      <dgm:t>
        <a:bodyPr/>
        <a:lstStyle/>
        <a:p>
          <a:endParaRPr lang="en-US"/>
        </a:p>
      </dgm:t>
    </dgm:pt>
  </dgm:ptLst>
  <dgm:cxnLst>
    <dgm:cxn modelId="{9237C091-D4A3-4F7F-AB7C-5A0D7F1EAE80}" srcId="{4A4C840C-B9FD-4981-9B7C-31094DC26315}" destId="{F5F56913-BE8E-4300-BAAB-4A484ED78E85}" srcOrd="0" destOrd="0" parTransId="{5D2A3E5A-FA2D-4B2F-B430-8EC7EE7A7F5D}" sibTransId="{86C190E0-3805-4748-B2E0-466C11158FF6}"/>
    <dgm:cxn modelId="{49A37394-3853-4C5D-B381-38C63153677F}" srcId="{4A4C840C-B9FD-4981-9B7C-31094DC26315}" destId="{BC84E0A5-0837-46B1-82D1-658F8889EE1D}" srcOrd="4" destOrd="0" parTransId="{FF0AF6FE-82AD-4267-AB93-A4216A83139C}" sibTransId="{1623D538-A8C9-4893-A587-F7EEABB4FC6B}"/>
    <dgm:cxn modelId="{DF4CB508-9DD1-453F-B92E-ED11924424FC}" type="presOf" srcId="{F5F56913-BE8E-4300-BAAB-4A484ED78E85}" destId="{A1942AC2-CFAC-4A39-9F11-91B01C17CE8D}" srcOrd="0" destOrd="0" presId="urn:microsoft.com/office/officeart/2005/8/layout/default#1"/>
    <dgm:cxn modelId="{8762303D-83A4-4D62-A6C3-BF7B49BCD7B9}" type="presOf" srcId="{BC84E0A5-0837-46B1-82D1-658F8889EE1D}" destId="{DB7182AC-EBDC-4A75-9B9A-BFF0688E110B}" srcOrd="0" destOrd="0" presId="urn:microsoft.com/office/officeart/2005/8/layout/default#1"/>
    <dgm:cxn modelId="{D0A29641-788C-4A09-A462-7FF56A842574}" srcId="{4A4C840C-B9FD-4981-9B7C-31094DC26315}" destId="{3E3898C0-0395-48C9-8057-7BADEC962A4E}" srcOrd="2" destOrd="0" parTransId="{0D06CE7E-4829-4D2B-8091-7785F4B7A5EE}" sibTransId="{28141E29-E84C-4AFF-AE86-BC37D9E2A85D}"/>
    <dgm:cxn modelId="{62DA4E48-28FF-4893-A3CF-00FD4F6A5FEA}" type="presOf" srcId="{3A2381C4-FF19-43E3-BCE7-1D481110262B}" destId="{FC6EBD04-A530-4AC8-8CB1-B861F981549E}" srcOrd="0" destOrd="0" presId="urn:microsoft.com/office/officeart/2005/8/layout/default#1"/>
    <dgm:cxn modelId="{72FD8C79-2443-4A80-985B-DC62F73D29C3}" type="presOf" srcId="{3E3898C0-0395-48C9-8057-7BADEC962A4E}" destId="{E6E4CA8C-5945-4BF4-9FD7-5950A01C84A1}" srcOrd="0" destOrd="0" presId="urn:microsoft.com/office/officeart/2005/8/layout/default#1"/>
    <dgm:cxn modelId="{D3F28341-CA19-41A2-B9CE-0E7EC1AA1263}" srcId="{4A4C840C-B9FD-4981-9B7C-31094DC26315}" destId="{A67CF3EC-65A2-4A59-8774-D89C75C5879E}" srcOrd="1" destOrd="0" parTransId="{69E6DE04-FDCC-4898-996B-8F183F74F2F4}" sibTransId="{D7F337E4-4C02-4BAA-8A42-3DB9E5C9AED2}"/>
    <dgm:cxn modelId="{51E8A359-ADA6-4194-9FA3-4F9CEE5C1E17}" type="presOf" srcId="{4A4C840C-B9FD-4981-9B7C-31094DC26315}" destId="{BA25BE97-FDAE-47DB-850A-A1FE53E7BB5B}" srcOrd="0" destOrd="0" presId="urn:microsoft.com/office/officeart/2005/8/layout/default#1"/>
    <dgm:cxn modelId="{C6732FB5-0C9D-4247-848F-D53A10196708}" type="presOf" srcId="{A67CF3EC-65A2-4A59-8774-D89C75C5879E}" destId="{FF0AD9CB-EB09-4B0B-9F28-9ADCBB5A239F}" srcOrd="0" destOrd="0" presId="urn:microsoft.com/office/officeart/2005/8/layout/default#1"/>
    <dgm:cxn modelId="{4D7D5550-B38E-4438-849F-79C12A930519}" srcId="{4A4C840C-B9FD-4981-9B7C-31094DC26315}" destId="{3A2381C4-FF19-43E3-BCE7-1D481110262B}" srcOrd="3" destOrd="0" parTransId="{D300D7AB-504A-4845-9EB2-518E099CD12A}" sibTransId="{8EB5BF16-B4F5-48CB-97F5-568D7C8557AF}"/>
    <dgm:cxn modelId="{E78B23FF-7E70-479E-9218-B68F62498526}" type="presParOf" srcId="{BA25BE97-FDAE-47DB-850A-A1FE53E7BB5B}" destId="{A1942AC2-CFAC-4A39-9F11-91B01C17CE8D}" srcOrd="0" destOrd="0" presId="urn:microsoft.com/office/officeart/2005/8/layout/default#1"/>
    <dgm:cxn modelId="{44B8EA3A-D4E5-4424-BF94-4EC9D432460A}" type="presParOf" srcId="{BA25BE97-FDAE-47DB-850A-A1FE53E7BB5B}" destId="{F0D057F7-EAEB-4F2A-887E-98F403662C04}" srcOrd="1" destOrd="0" presId="urn:microsoft.com/office/officeart/2005/8/layout/default#1"/>
    <dgm:cxn modelId="{A08685EC-D1F1-4092-9660-005825A2D32D}" type="presParOf" srcId="{BA25BE97-FDAE-47DB-850A-A1FE53E7BB5B}" destId="{FF0AD9CB-EB09-4B0B-9F28-9ADCBB5A239F}" srcOrd="2" destOrd="0" presId="urn:microsoft.com/office/officeart/2005/8/layout/default#1"/>
    <dgm:cxn modelId="{BD59C056-BEE8-4940-AE23-E8866A677D3F}" type="presParOf" srcId="{BA25BE97-FDAE-47DB-850A-A1FE53E7BB5B}" destId="{AE27167F-66C1-4DBA-B6C1-CC97C6999368}" srcOrd="3" destOrd="0" presId="urn:microsoft.com/office/officeart/2005/8/layout/default#1"/>
    <dgm:cxn modelId="{8C96CFF5-9557-4E5E-B7F8-6B0D13F54107}" type="presParOf" srcId="{BA25BE97-FDAE-47DB-850A-A1FE53E7BB5B}" destId="{E6E4CA8C-5945-4BF4-9FD7-5950A01C84A1}" srcOrd="4" destOrd="0" presId="urn:microsoft.com/office/officeart/2005/8/layout/default#1"/>
    <dgm:cxn modelId="{05CC6F29-BEE4-4BC0-BC22-5590E373DAAA}" type="presParOf" srcId="{BA25BE97-FDAE-47DB-850A-A1FE53E7BB5B}" destId="{FDA20F8B-5120-4547-AEC0-A370B4EB673C}" srcOrd="5" destOrd="0" presId="urn:microsoft.com/office/officeart/2005/8/layout/default#1"/>
    <dgm:cxn modelId="{7CE6A4F5-44DA-43BE-9045-ED3694E6E307}" type="presParOf" srcId="{BA25BE97-FDAE-47DB-850A-A1FE53E7BB5B}" destId="{FC6EBD04-A530-4AC8-8CB1-B861F981549E}" srcOrd="6" destOrd="0" presId="urn:microsoft.com/office/officeart/2005/8/layout/default#1"/>
    <dgm:cxn modelId="{207C8500-7A11-4882-A9E9-64F471482223}" type="presParOf" srcId="{BA25BE97-FDAE-47DB-850A-A1FE53E7BB5B}" destId="{2D128EE7-306D-4997-BD88-92AB0537C8D7}" srcOrd="7" destOrd="0" presId="urn:microsoft.com/office/officeart/2005/8/layout/default#1"/>
    <dgm:cxn modelId="{C5BA7802-CAD7-4570-A062-E469E52D2C81}" type="presParOf" srcId="{BA25BE97-FDAE-47DB-850A-A1FE53E7BB5B}" destId="{DB7182AC-EBDC-4A75-9B9A-BFF0688E110B}"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71D50B-50A1-4B55-9737-79C80678FB4A}" type="doc">
      <dgm:prSet loTypeId="urn:microsoft.com/office/officeart/2005/8/layout/hList1" loCatId="list" qsTypeId="urn:microsoft.com/office/officeart/2005/8/quickstyle/simple3" qsCatId="simple" csTypeId="urn:microsoft.com/office/officeart/2005/8/colors/accent5_2" csCatId="accent5" phldr="1"/>
      <dgm:spPr/>
      <dgm:t>
        <a:bodyPr/>
        <a:lstStyle/>
        <a:p>
          <a:endParaRPr lang="en-US"/>
        </a:p>
      </dgm:t>
    </dgm:pt>
    <dgm:pt modelId="{F29C184B-E38F-4FE1-9B37-7E1087DCCB70}">
      <dgm:prSet phldrT="[Text]"/>
      <dgm:spPr/>
      <dgm:t>
        <a:bodyPr/>
        <a:lstStyle/>
        <a:p>
          <a:r>
            <a:rPr lang="en-US" b="1" dirty="0" smtClean="0"/>
            <a:t>APS Charter School</a:t>
          </a:r>
          <a:endParaRPr lang="en-US" b="1" dirty="0"/>
        </a:p>
      </dgm:t>
    </dgm:pt>
    <dgm:pt modelId="{24FB295B-1830-44AA-B097-D71915485E2B}" type="parTrans" cxnId="{616B584F-86A8-4887-B7C3-ED48FF234935}">
      <dgm:prSet/>
      <dgm:spPr/>
      <dgm:t>
        <a:bodyPr/>
        <a:lstStyle/>
        <a:p>
          <a:endParaRPr lang="en-US"/>
        </a:p>
      </dgm:t>
    </dgm:pt>
    <dgm:pt modelId="{1D220649-CF35-41B1-96DC-B6DBA98BE406}" type="sibTrans" cxnId="{616B584F-86A8-4887-B7C3-ED48FF234935}">
      <dgm:prSet/>
      <dgm:spPr/>
      <dgm:t>
        <a:bodyPr/>
        <a:lstStyle/>
        <a:p>
          <a:endParaRPr lang="en-US"/>
        </a:p>
      </dgm:t>
    </dgm:pt>
    <dgm:pt modelId="{E304A4AE-9D30-4C3F-9C65-5BB04072E4D9}">
      <dgm:prSet phldrT="[Text]"/>
      <dgm:spPr/>
      <dgm:t>
        <a:bodyPr/>
        <a:lstStyle/>
        <a:p>
          <a:r>
            <a:rPr lang="en-US" b="1" dirty="0" smtClean="0"/>
            <a:t>School is governed by its own Governing Board, an individual legal entity that’s operated under District's high-level control &amp; oversight</a:t>
          </a:r>
          <a:endParaRPr lang="en-US" b="1" dirty="0"/>
        </a:p>
      </dgm:t>
    </dgm:pt>
    <dgm:pt modelId="{99394B2D-2100-4AA0-89F8-E22DB049A1DB}" type="parTrans" cxnId="{87C9977B-032F-4947-B391-EB114D9BB169}">
      <dgm:prSet/>
      <dgm:spPr/>
      <dgm:t>
        <a:bodyPr/>
        <a:lstStyle/>
        <a:p>
          <a:endParaRPr lang="en-US"/>
        </a:p>
      </dgm:t>
    </dgm:pt>
    <dgm:pt modelId="{16C1E7C5-8846-469F-AA15-7BF65C6151B1}" type="sibTrans" cxnId="{87C9977B-032F-4947-B391-EB114D9BB169}">
      <dgm:prSet/>
      <dgm:spPr/>
      <dgm:t>
        <a:bodyPr/>
        <a:lstStyle/>
        <a:p>
          <a:endParaRPr lang="en-US"/>
        </a:p>
      </dgm:t>
    </dgm:pt>
    <dgm:pt modelId="{D690E702-DCC8-4B4E-AA15-CCBAB48693FF}">
      <dgm:prSet phldrT="[Text]"/>
      <dgm:spPr/>
      <dgm:t>
        <a:bodyPr/>
        <a:lstStyle/>
        <a:p>
          <a:r>
            <a:rPr lang="en-US" b="1" dirty="0" smtClean="0"/>
            <a:t>Governing Board legally responsible for overseeing principal, school operations, and performance </a:t>
          </a:r>
          <a:endParaRPr lang="en-US" b="1" dirty="0"/>
        </a:p>
      </dgm:t>
    </dgm:pt>
    <dgm:pt modelId="{E9140298-8195-483D-BDE9-4C078357FE5E}" type="parTrans" cxnId="{0F7B39DB-DFC8-4FEC-94A2-4B6003024324}">
      <dgm:prSet/>
      <dgm:spPr/>
      <dgm:t>
        <a:bodyPr/>
        <a:lstStyle/>
        <a:p>
          <a:endParaRPr lang="en-US"/>
        </a:p>
      </dgm:t>
    </dgm:pt>
    <dgm:pt modelId="{EF5E01E8-BE1A-48D0-B71F-EB313721ADB3}" type="sibTrans" cxnId="{0F7B39DB-DFC8-4FEC-94A2-4B6003024324}">
      <dgm:prSet/>
      <dgm:spPr/>
      <dgm:t>
        <a:bodyPr/>
        <a:lstStyle/>
        <a:p>
          <a:endParaRPr lang="en-US"/>
        </a:p>
      </dgm:t>
    </dgm:pt>
    <dgm:pt modelId="{85E4FAC0-CB19-4ACA-8022-C9D991AA0B7F}">
      <dgm:prSet phldrT="[Text]"/>
      <dgm:spPr/>
      <dgm:t>
        <a:bodyPr/>
        <a:lstStyle/>
        <a:p>
          <a:r>
            <a:rPr lang="en-US" b="1" dirty="0" smtClean="0"/>
            <a:t>APS Charter System School</a:t>
          </a:r>
          <a:endParaRPr lang="en-US" b="1" dirty="0"/>
        </a:p>
      </dgm:t>
    </dgm:pt>
    <dgm:pt modelId="{52B0C196-02B4-47E5-B220-78EB9F2314A6}" type="parTrans" cxnId="{AA28F210-0711-4B68-AF6F-50093DEF8E2B}">
      <dgm:prSet/>
      <dgm:spPr/>
      <dgm:t>
        <a:bodyPr/>
        <a:lstStyle/>
        <a:p>
          <a:endParaRPr lang="en-US"/>
        </a:p>
      </dgm:t>
    </dgm:pt>
    <dgm:pt modelId="{2426E820-91D1-4BDB-B7AC-0DF5DD3D48DE}" type="sibTrans" cxnId="{AA28F210-0711-4B68-AF6F-50093DEF8E2B}">
      <dgm:prSet/>
      <dgm:spPr/>
      <dgm:t>
        <a:bodyPr/>
        <a:lstStyle/>
        <a:p>
          <a:endParaRPr lang="en-US"/>
        </a:p>
      </dgm:t>
    </dgm:pt>
    <dgm:pt modelId="{FCCC2195-1FBA-424A-8D07-65F266CDBB5F}">
      <dgm:prSet phldrT="[Text]"/>
      <dgm:spPr/>
      <dgm:t>
        <a:bodyPr/>
        <a:lstStyle/>
        <a:p>
          <a:r>
            <a:rPr lang="en-US" b="1" dirty="0" smtClean="0"/>
            <a:t>Part of the District, overall governed by the Superintendent and the Board of Education. </a:t>
          </a:r>
          <a:endParaRPr lang="en-US" b="1" dirty="0"/>
        </a:p>
      </dgm:t>
    </dgm:pt>
    <dgm:pt modelId="{A596FA05-0BF4-48E5-BFA8-9029F593737B}" type="parTrans" cxnId="{079B35C5-3EF9-4C3A-8BC9-1049B3D3E994}">
      <dgm:prSet/>
      <dgm:spPr/>
      <dgm:t>
        <a:bodyPr/>
        <a:lstStyle/>
        <a:p>
          <a:endParaRPr lang="en-US"/>
        </a:p>
      </dgm:t>
    </dgm:pt>
    <dgm:pt modelId="{5AF38F06-E9E5-419A-8824-F3ABF7CAEFA1}" type="sibTrans" cxnId="{079B35C5-3EF9-4C3A-8BC9-1049B3D3E994}">
      <dgm:prSet/>
      <dgm:spPr/>
      <dgm:t>
        <a:bodyPr/>
        <a:lstStyle/>
        <a:p>
          <a:endParaRPr lang="en-US"/>
        </a:p>
      </dgm:t>
    </dgm:pt>
    <dgm:pt modelId="{3070A6DE-D737-4207-8C23-8E6FDB89755D}">
      <dgm:prSet phldrT="[Text]"/>
      <dgm:spPr/>
      <dgm:t>
        <a:bodyPr/>
        <a:lstStyle/>
        <a:p>
          <a:r>
            <a:rPr lang="en-US" b="1" dirty="0" smtClean="0"/>
            <a:t>Local School Governance Team (LSGT) responsible for strategic vision and deep thinking to increase school performance—not involved in day-to-day management of school </a:t>
          </a:r>
          <a:endParaRPr lang="en-US" b="1" dirty="0"/>
        </a:p>
      </dgm:t>
    </dgm:pt>
    <dgm:pt modelId="{F35FC28C-FA9D-47C7-8976-899B95EF15D6}" type="parTrans" cxnId="{94F904B9-C7F5-4899-9670-E33A66ED5B85}">
      <dgm:prSet/>
      <dgm:spPr/>
      <dgm:t>
        <a:bodyPr/>
        <a:lstStyle/>
        <a:p>
          <a:endParaRPr lang="en-US"/>
        </a:p>
      </dgm:t>
    </dgm:pt>
    <dgm:pt modelId="{BF6E9454-83B0-41E2-B490-A9EF74307B40}" type="sibTrans" cxnId="{94F904B9-C7F5-4899-9670-E33A66ED5B85}">
      <dgm:prSet/>
      <dgm:spPr/>
      <dgm:t>
        <a:bodyPr/>
        <a:lstStyle/>
        <a:p>
          <a:endParaRPr lang="en-US"/>
        </a:p>
      </dgm:t>
    </dgm:pt>
    <dgm:pt modelId="{9AE9C03B-23F0-4500-9D32-773EBE1BC1F2}">
      <dgm:prSet phldrT="[Text]"/>
      <dgm:spPr/>
      <dgm:t>
        <a:bodyPr/>
        <a:lstStyle/>
        <a:p>
          <a:r>
            <a:rPr lang="en-US" b="1" dirty="0" smtClean="0"/>
            <a:t>LSGT is not individually responsible for accountability goals in charter system contract between APS and state. </a:t>
          </a:r>
          <a:endParaRPr lang="en-US" b="1" dirty="0"/>
        </a:p>
      </dgm:t>
    </dgm:pt>
    <dgm:pt modelId="{AAE3A868-4B3A-48B2-BA85-194C7005845A}" type="parTrans" cxnId="{510003D8-DB39-4FBF-AA20-424F1321D03F}">
      <dgm:prSet/>
      <dgm:spPr/>
      <dgm:t>
        <a:bodyPr/>
        <a:lstStyle/>
        <a:p>
          <a:endParaRPr lang="en-US"/>
        </a:p>
      </dgm:t>
    </dgm:pt>
    <dgm:pt modelId="{EB741DDE-4DA3-44E2-8744-B89D11626FF9}" type="sibTrans" cxnId="{510003D8-DB39-4FBF-AA20-424F1321D03F}">
      <dgm:prSet/>
      <dgm:spPr/>
      <dgm:t>
        <a:bodyPr/>
        <a:lstStyle/>
        <a:p>
          <a:endParaRPr lang="en-US"/>
        </a:p>
      </dgm:t>
    </dgm:pt>
    <dgm:pt modelId="{4F2A236F-32AD-4BC6-868A-75C18E628165}">
      <dgm:prSet phldrT="[Text]"/>
      <dgm:spPr/>
      <dgm:t>
        <a:bodyPr/>
        <a:lstStyle/>
        <a:p>
          <a:r>
            <a:rPr lang="en-US" b="1" dirty="0" smtClean="0"/>
            <a:t>Governing Board is individually responsible for the goals in the charter contract between the school, district, and state</a:t>
          </a:r>
          <a:endParaRPr lang="en-US" b="1" dirty="0"/>
        </a:p>
      </dgm:t>
    </dgm:pt>
    <dgm:pt modelId="{2E3ED01A-961E-4AE2-84B5-EBA4125F076C}" type="parTrans" cxnId="{0C3B5364-EB97-4867-9E9B-9E83A327F4F0}">
      <dgm:prSet/>
      <dgm:spPr/>
      <dgm:t>
        <a:bodyPr/>
        <a:lstStyle/>
        <a:p>
          <a:endParaRPr lang="en-US"/>
        </a:p>
      </dgm:t>
    </dgm:pt>
    <dgm:pt modelId="{70AE1A99-E03D-4857-BFF0-890A1B26B12C}" type="sibTrans" cxnId="{0C3B5364-EB97-4867-9E9B-9E83A327F4F0}">
      <dgm:prSet/>
      <dgm:spPr/>
      <dgm:t>
        <a:bodyPr/>
        <a:lstStyle/>
        <a:p>
          <a:endParaRPr lang="en-US"/>
        </a:p>
      </dgm:t>
    </dgm:pt>
    <dgm:pt modelId="{28A89A12-926E-498B-A5F3-46442DA523A5}" type="pres">
      <dgm:prSet presAssocID="{A571D50B-50A1-4B55-9737-79C80678FB4A}" presName="Name0" presStyleCnt="0">
        <dgm:presLayoutVars>
          <dgm:dir/>
          <dgm:animLvl val="lvl"/>
          <dgm:resizeHandles val="exact"/>
        </dgm:presLayoutVars>
      </dgm:prSet>
      <dgm:spPr/>
      <dgm:t>
        <a:bodyPr/>
        <a:lstStyle/>
        <a:p>
          <a:endParaRPr lang="en-US"/>
        </a:p>
      </dgm:t>
    </dgm:pt>
    <dgm:pt modelId="{A4140690-D132-4D4A-AB80-01DB2D975245}" type="pres">
      <dgm:prSet presAssocID="{F29C184B-E38F-4FE1-9B37-7E1087DCCB70}" presName="composite" presStyleCnt="0"/>
      <dgm:spPr/>
    </dgm:pt>
    <dgm:pt modelId="{364A63A8-C07B-4B20-B483-CFCF40A5D117}" type="pres">
      <dgm:prSet presAssocID="{F29C184B-E38F-4FE1-9B37-7E1087DCCB70}" presName="parTx" presStyleLbl="alignNode1" presStyleIdx="0" presStyleCnt="2" custLinFactNeighborX="-1" custLinFactNeighborY="1377">
        <dgm:presLayoutVars>
          <dgm:chMax val="0"/>
          <dgm:chPref val="0"/>
          <dgm:bulletEnabled val="1"/>
        </dgm:presLayoutVars>
      </dgm:prSet>
      <dgm:spPr/>
      <dgm:t>
        <a:bodyPr/>
        <a:lstStyle/>
        <a:p>
          <a:endParaRPr lang="en-US"/>
        </a:p>
      </dgm:t>
    </dgm:pt>
    <dgm:pt modelId="{06A5F616-A555-4F07-B34C-14226BCAF5FF}" type="pres">
      <dgm:prSet presAssocID="{F29C184B-E38F-4FE1-9B37-7E1087DCCB70}" presName="desTx" presStyleLbl="alignAccFollowNode1" presStyleIdx="0" presStyleCnt="2">
        <dgm:presLayoutVars>
          <dgm:bulletEnabled val="1"/>
        </dgm:presLayoutVars>
      </dgm:prSet>
      <dgm:spPr/>
      <dgm:t>
        <a:bodyPr/>
        <a:lstStyle/>
        <a:p>
          <a:endParaRPr lang="en-US"/>
        </a:p>
      </dgm:t>
    </dgm:pt>
    <dgm:pt modelId="{3515D9D1-DBB8-47FD-9CFC-7B0515275AED}" type="pres">
      <dgm:prSet presAssocID="{1D220649-CF35-41B1-96DC-B6DBA98BE406}" presName="space" presStyleCnt="0"/>
      <dgm:spPr/>
    </dgm:pt>
    <dgm:pt modelId="{144D5EEB-6063-45AB-B7C0-E528321D4814}" type="pres">
      <dgm:prSet presAssocID="{85E4FAC0-CB19-4ACA-8022-C9D991AA0B7F}" presName="composite" presStyleCnt="0"/>
      <dgm:spPr/>
    </dgm:pt>
    <dgm:pt modelId="{B1A3C1DB-166F-4FC7-A513-1FCF8493FBDB}" type="pres">
      <dgm:prSet presAssocID="{85E4FAC0-CB19-4ACA-8022-C9D991AA0B7F}" presName="parTx" presStyleLbl="alignNode1" presStyleIdx="1" presStyleCnt="2">
        <dgm:presLayoutVars>
          <dgm:chMax val="0"/>
          <dgm:chPref val="0"/>
          <dgm:bulletEnabled val="1"/>
        </dgm:presLayoutVars>
      </dgm:prSet>
      <dgm:spPr/>
      <dgm:t>
        <a:bodyPr/>
        <a:lstStyle/>
        <a:p>
          <a:endParaRPr lang="en-US"/>
        </a:p>
      </dgm:t>
    </dgm:pt>
    <dgm:pt modelId="{21F872CE-4E87-43D6-ABED-6D1839ABDBF3}" type="pres">
      <dgm:prSet presAssocID="{85E4FAC0-CB19-4ACA-8022-C9D991AA0B7F}" presName="desTx" presStyleLbl="alignAccFollowNode1" presStyleIdx="1" presStyleCnt="2">
        <dgm:presLayoutVars>
          <dgm:bulletEnabled val="1"/>
        </dgm:presLayoutVars>
      </dgm:prSet>
      <dgm:spPr/>
      <dgm:t>
        <a:bodyPr/>
        <a:lstStyle/>
        <a:p>
          <a:endParaRPr lang="en-US"/>
        </a:p>
      </dgm:t>
    </dgm:pt>
  </dgm:ptLst>
  <dgm:cxnLst>
    <dgm:cxn modelId="{AA28F210-0711-4B68-AF6F-50093DEF8E2B}" srcId="{A571D50B-50A1-4B55-9737-79C80678FB4A}" destId="{85E4FAC0-CB19-4ACA-8022-C9D991AA0B7F}" srcOrd="1" destOrd="0" parTransId="{52B0C196-02B4-47E5-B220-78EB9F2314A6}" sibTransId="{2426E820-91D1-4BDB-B7AC-0DF5DD3D48DE}"/>
    <dgm:cxn modelId="{6544B7B8-BE8A-4FF2-81EB-0A20641D47DF}" type="presOf" srcId="{F29C184B-E38F-4FE1-9B37-7E1087DCCB70}" destId="{364A63A8-C07B-4B20-B483-CFCF40A5D117}" srcOrd="0" destOrd="0" presId="urn:microsoft.com/office/officeart/2005/8/layout/hList1"/>
    <dgm:cxn modelId="{0F7B39DB-DFC8-4FEC-94A2-4B6003024324}" srcId="{F29C184B-E38F-4FE1-9B37-7E1087DCCB70}" destId="{D690E702-DCC8-4B4E-AA15-CCBAB48693FF}" srcOrd="1" destOrd="0" parTransId="{E9140298-8195-483D-BDE9-4C078357FE5E}" sibTransId="{EF5E01E8-BE1A-48D0-B71F-EB313721ADB3}"/>
    <dgm:cxn modelId="{B4A24D4E-1C7E-4B65-A86E-804A6DC1696B}" type="presOf" srcId="{E304A4AE-9D30-4C3F-9C65-5BB04072E4D9}" destId="{06A5F616-A555-4F07-B34C-14226BCAF5FF}" srcOrd="0" destOrd="0" presId="urn:microsoft.com/office/officeart/2005/8/layout/hList1"/>
    <dgm:cxn modelId="{248322D0-DD56-414D-8A05-5BD6CE92A5B5}" type="presOf" srcId="{3070A6DE-D737-4207-8C23-8E6FDB89755D}" destId="{21F872CE-4E87-43D6-ABED-6D1839ABDBF3}" srcOrd="0" destOrd="1" presId="urn:microsoft.com/office/officeart/2005/8/layout/hList1"/>
    <dgm:cxn modelId="{A534F597-2E7C-4FF7-8D55-D15A08D1EBA7}" type="presOf" srcId="{FCCC2195-1FBA-424A-8D07-65F266CDBB5F}" destId="{21F872CE-4E87-43D6-ABED-6D1839ABDBF3}" srcOrd="0" destOrd="0" presId="urn:microsoft.com/office/officeart/2005/8/layout/hList1"/>
    <dgm:cxn modelId="{7F12FB42-6CD6-43FC-ABCA-C9146C246246}" type="presOf" srcId="{D690E702-DCC8-4B4E-AA15-CCBAB48693FF}" destId="{06A5F616-A555-4F07-B34C-14226BCAF5FF}" srcOrd="0" destOrd="1" presId="urn:microsoft.com/office/officeart/2005/8/layout/hList1"/>
    <dgm:cxn modelId="{079B35C5-3EF9-4C3A-8BC9-1049B3D3E994}" srcId="{85E4FAC0-CB19-4ACA-8022-C9D991AA0B7F}" destId="{FCCC2195-1FBA-424A-8D07-65F266CDBB5F}" srcOrd="0" destOrd="0" parTransId="{A596FA05-0BF4-48E5-BFA8-9029F593737B}" sibTransId="{5AF38F06-E9E5-419A-8824-F3ABF7CAEFA1}"/>
    <dgm:cxn modelId="{510003D8-DB39-4FBF-AA20-424F1321D03F}" srcId="{85E4FAC0-CB19-4ACA-8022-C9D991AA0B7F}" destId="{9AE9C03B-23F0-4500-9D32-773EBE1BC1F2}" srcOrd="2" destOrd="0" parTransId="{AAE3A868-4B3A-48B2-BA85-194C7005845A}" sibTransId="{EB741DDE-4DA3-44E2-8744-B89D11626FF9}"/>
    <dgm:cxn modelId="{05285062-0930-4A1F-9D4D-CA2BA325831D}" type="presOf" srcId="{A571D50B-50A1-4B55-9737-79C80678FB4A}" destId="{28A89A12-926E-498B-A5F3-46442DA523A5}" srcOrd="0" destOrd="0" presId="urn:microsoft.com/office/officeart/2005/8/layout/hList1"/>
    <dgm:cxn modelId="{94F904B9-C7F5-4899-9670-E33A66ED5B85}" srcId="{85E4FAC0-CB19-4ACA-8022-C9D991AA0B7F}" destId="{3070A6DE-D737-4207-8C23-8E6FDB89755D}" srcOrd="1" destOrd="0" parTransId="{F35FC28C-FA9D-47C7-8976-899B95EF15D6}" sibTransId="{BF6E9454-83B0-41E2-B490-A9EF74307B40}"/>
    <dgm:cxn modelId="{964EA52E-8ABE-4206-A403-BCA41B37A624}" type="presOf" srcId="{4F2A236F-32AD-4BC6-868A-75C18E628165}" destId="{06A5F616-A555-4F07-B34C-14226BCAF5FF}" srcOrd="0" destOrd="2" presId="urn:microsoft.com/office/officeart/2005/8/layout/hList1"/>
    <dgm:cxn modelId="{616B584F-86A8-4887-B7C3-ED48FF234935}" srcId="{A571D50B-50A1-4B55-9737-79C80678FB4A}" destId="{F29C184B-E38F-4FE1-9B37-7E1087DCCB70}" srcOrd="0" destOrd="0" parTransId="{24FB295B-1830-44AA-B097-D71915485E2B}" sibTransId="{1D220649-CF35-41B1-96DC-B6DBA98BE406}"/>
    <dgm:cxn modelId="{0F6B4D5D-A99D-400E-8375-7653173E809F}" type="presOf" srcId="{9AE9C03B-23F0-4500-9D32-773EBE1BC1F2}" destId="{21F872CE-4E87-43D6-ABED-6D1839ABDBF3}" srcOrd="0" destOrd="2" presId="urn:microsoft.com/office/officeart/2005/8/layout/hList1"/>
    <dgm:cxn modelId="{0C3B5364-EB97-4867-9E9B-9E83A327F4F0}" srcId="{F29C184B-E38F-4FE1-9B37-7E1087DCCB70}" destId="{4F2A236F-32AD-4BC6-868A-75C18E628165}" srcOrd="2" destOrd="0" parTransId="{2E3ED01A-961E-4AE2-84B5-EBA4125F076C}" sibTransId="{70AE1A99-E03D-4857-BFF0-890A1B26B12C}"/>
    <dgm:cxn modelId="{3477F954-4187-4680-B949-CC660D664CBC}" type="presOf" srcId="{85E4FAC0-CB19-4ACA-8022-C9D991AA0B7F}" destId="{B1A3C1DB-166F-4FC7-A513-1FCF8493FBDB}" srcOrd="0" destOrd="0" presId="urn:microsoft.com/office/officeart/2005/8/layout/hList1"/>
    <dgm:cxn modelId="{87C9977B-032F-4947-B391-EB114D9BB169}" srcId="{F29C184B-E38F-4FE1-9B37-7E1087DCCB70}" destId="{E304A4AE-9D30-4C3F-9C65-5BB04072E4D9}" srcOrd="0" destOrd="0" parTransId="{99394B2D-2100-4AA0-89F8-E22DB049A1DB}" sibTransId="{16C1E7C5-8846-469F-AA15-7BF65C6151B1}"/>
    <dgm:cxn modelId="{D8E8EDED-B819-4E8B-A0BE-C1C6E2D34290}" type="presParOf" srcId="{28A89A12-926E-498B-A5F3-46442DA523A5}" destId="{A4140690-D132-4D4A-AB80-01DB2D975245}" srcOrd="0" destOrd="0" presId="urn:microsoft.com/office/officeart/2005/8/layout/hList1"/>
    <dgm:cxn modelId="{86C39948-8EB7-4C6A-B9F1-62C658F6FD36}" type="presParOf" srcId="{A4140690-D132-4D4A-AB80-01DB2D975245}" destId="{364A63A8-C07B-4B20-B483-CFCF40A5D117}" srcOrd="0" destOrd="0" presId="urn:microsoft.com/office/officeart/2005/8/layout/hList1"/>
    <dgm:cxn modelId="{14A88B5B-9414-4252-A8F0-5FC0DE033FB0}" type="presParOf" srcId="{A4140690-D132-4D4A-AB80-01DB2D975245}" destId="{06A5F616-A555-4F07-B34C-14226BCAF5FF}" srcOrd="1" destOrd="0" presId="urn:microsoft.com/office/officeart/2005/8/layout/hList1"/>
    <dgm:cxn modelId="{22649ED7-7B45-4BD8-8583-DB1D917275EF}" type="presParOf" srcId="{28A89A12-926E-498B-A5F3-46442DA523A5}" destId="{3515D9D1-DBB8-47FD-9CFC-7B0515275AED}" srcOrd="1" destOrd="0" presId="urn:microsoft.com/office/officeart/2005/8/layout/hList1"/>
    <dgm:cxn modelId="{B8CBEA9A-7BAA-4ACB-97A7-C384D430392A}" type="presParOf" srcId="{28A89A12-926E-498B-A5F3-46442DA523A5}" destId="{144D5EEB-6063-45AB-B7C0-E528321D4814}" srcOrd="2" destOrd="0" presId="urn:microsoft.com/office/officeart/2005/8/layout/hList1"/>
    <dgm:cxn modelId="{46C07366-E6E9-4BF4-82D5-2F64672DB9DD}" type="presParOf" srcId="{144D5EEB-6063-45AB-B7C0-E528321D4814}" destId="{B1A3C1DB-166F-4FC7-A513-1FCF8493FBDB}" srcOrd="0" destOrd="0" presId="urn:microsoft.com/office/officeart/2005/8/layout/hList1"/>
    <dgm:cxn modelId="{211BECAC-869B-47A4-8F41-EAD8FA52BE4C}" type="presParOf" srcId="{144D5EEB-6063-45AB-B7C0-E528321D4814}" destId="{21F872CE-4E87-43D6-ABED-6D1839ABDB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F03DB4-F824-4AB0-B019-A1CA163E0BCF}" type="doc">
      <dgm:prSet loTypeId="urn:microsoft.com/office/officeart/2005/8/layout/venn1" loCatId="relationship" qsTypeId="urn:microsoft.com/office/officeart/2005/8/quickstyle/simple1" qsCatId="simple" csTypeId="urn:microsoft.com/office/officeart/2005/8/colors/accent1_2" csCatId="accent1" phldr="1"/>
      <dgm:spPr/>
    </dgm:pt>
    <dgm:pt modelId="{2279F8DC-3839-4DF6-8F0B-294968E3D82B}">
      <dgm:prSet phldrT="[Text]" custT="1"/>
      <dgm:spPr>
        <a:solidFill>
          <a:schemeClr val="accent1">
            <a:lumMod val="20000"/>
            <a:lumOff val="80000"/>
            <a:alpha val="50000"/>
          </a:schemeClr>
        </a:solidFill>
        <a:ln>
          <a:solidFill>
            <a:schemeClr val="accent1">
              <a:lumMod val="50000"/>
            </a:schemeClr>
          </a:solidFill>
        </a:ln>
      </dgm:spPr>
      <dgm:t>
        <a:bodyPr/>
        <a:lstStyle/>
        <a:p>
          <a:r>
            <a:rPr lang="en-US" sz="3200" b="1" dirty="0" smtClean="0"/>
            <a:t> </a:t>
          </a:r>
          <a:r>
            <a:rPr lang="en-US" sz="2800" b="1" dirty="0" smtClean="0"/>
            <a:t>    </a:t>
          </a:r>
          <a:endParaRPr lang="en-US" sz="3200" b="1" dirty="0" smtClean="0"/>
        </a:p>
        <a:p>
          <a:endParaRPr lang="en-US" sz="3200" b="1" dirty="0"/>
        </a:p>
      </dgm:t>
    </dgm:pt>
    <dgm:pt modelId="{FA1DDEB4-3C3F-420D-A369-92496DA0D9A6}" type="parTrans" cxnId="{D91ABF65-46C0-4C45-BACD-53C0A75A78D8}">
      <dgm:prSet/>
      <dgm:spPr/>
      <dgm:t>
        <a:bodyPr/>
        <a:lstStyle/>
        <a:p>
          <a:endParaRPr lang="en-US"/>
        </a:p>
      </dgm:t>
    </dgm:pt>
    <dgm:pt modelId="{0E34CC1B-2E13-44B8-863E-8A6639FBB227}" type="sibTrans" cxnId="{D91ABF65-46C0-4C45-BACD-53C0A75A78D8}">
      <dgm:prSet/>
      <dgm:spPr/>
      <dgm:t>
        <a:bodyPr/>
        <a:lstStyle/>
        <a:p>
          <a:endParaRPr lang="en-US"/>
        </a:p>
      </dgm:t>
    </dgm:pt>
    <dgm:pt modelId="{871D53A3-094F-4DF2-A9BC-A6019C094A90}">
      <dgm:prSet phldrT="[Text]" custT="1"/>
      <dgm:spPr>
        <a:solidFill>
          <a:srgbClr val="FFBDBD">
            <a:alpha val="49804"/>
          </a:srgbClr>
        </a:solidFill>
        <a:ln>
          <a:solidFill>
            <a:srgbClr val="C00000"/>
          </a:solidFill>
        </a:ln>
      </dgm:spPr>
      <dgm:t>
        <a:bodyPr/>
        <a:lstStyle/>
        <a:p>
          <a:endParaRPr lang="en-US" sz="2800" b="1" dirty="0" smtClean="0"/>
        </a:p>
        <a:p>
          <a:endParaRPr lang="en-US" sz="2800" b="1" dirty="0" smtClean="0"/>
        </a:p>
        <a:p>
          <a:endParaRPr lang="en-US" sz="2800" b="1" dirty="0"/>
        </a:p>
      </dgm:t>
    </dgm:pt>
    <dgm:pt modelId="{799FB33A-339A-4F47-B130-23DC0020E204}" type="sibTrans" cxnId="{19FD1959-5C31-4C5F-A06A-A383FD4C50D4}">
      <dgm:prSet/>
      <dgm:spPr/>
      <dgm:t>
        <a:bodyPr/>
        <a:lstStyle/>
        <a:p>
          <a:endParaRPr lang="en-US"/>
        </a:p>
      </dgm:t>
    </dgm:pt>
    <dgm:pt modelId="{3AB8F3F9-FB87-4223-88A5-E7C11EF8C383}" type="parTrans" cxnId="{19FD1959-5C31-4C5F-A06A-A383FD4C50D4}">
      <dgm:prSet/>
      <dgm:spPr/>
      <dgm:t>
        <a:bodyPr/>
        <a:lstStyle/>
        <a:p>
          <a:endParaRPr lang="en-US"/>
        </a:p>
      </dgm:t>
    </dgm:pt>
    <dgm:pt modelId="{B6F33CC4-9036-42FC-85E7-59EF41FB494C}" type="pres">
      <dgm:prSet presAssocID="{5CF03DB4-F824-4AB0-B019-A1CA163E0BCF}" presName="compositeShape" presStyleCnt="0">
        <dgm:presLayoutVars>
          <dgm:chMax val="7"/>
          <dgm:dir/>
          <dgm:resizeHandles val="exact"/>
        </dgm:presLayoutVars>
      </dgm:prSet>
      <dgm:spPr/>
    </dgm:pt>
    <dgm:pt modelId="{A46A0C4C-1E03-4497-BA0E-545A1FAA2708}" type="pres">
      <dgm:prSet presAssocID="{2279F8DC-3839-4DF6-8F0B-294968E3D82B}" presName="circ1" presStyleLbl="vennNode1" presStyleIdx="0" presStyleCnt="2" custScaleX="117826" custScaleY="109227" custLinFactNeighborX="4256" custLinFactNeighborY="857"/>
      <dgm:spPr/>
      <dgm:t>
        <a:bodyPr/>
        <a:lstStyle/>
        <a:p>
          <a:endParaRPr lang="en-US"/>
        </a:p>
      </dgm:t>
    </dgm:pt>
    <dgm:pt modelId="{32824120-6B14-41BB-B5DF-3EE2C2C05DE3}" type="pres">
      <dgm:prSet presAssocID="{2279F8DC-3839-4DF6-8F0B-294968E3D82B}" presName="circ1Tx" presStyleLbl="revTx" presStyleIdx="0" presStyleCnt="0">
        <dgm:presLayoutVars>
          <dgm:chMax val="0"/>
          <dgm:chPref val="0"/>
          <dgm:bulletEnabled val="1"/>
        </dgm:presLayoutVars>
      </dgm:prSet>
      <dgm:spPr/>
      <dgm:t>
        <a:bodyPr/>
        <a:lstStyle/>
        <a:p>
          <a:endParaRPr lang="en-US"/>
        </a:p>
      </dgm:t>
    </dgm:pt>
    <dgm:pt modelId="{8EE340E5-D191-4F26-907E-CD67D46FBF7E}" type="pres">
      <dgm:prSet presAssocID="{871D53A3-094F-4DF2-A9BC-A6019C094A90}" presName="circ2" presStyleLbl="vennNode1" presStyleIdx="1" presStyleCnt="2" custScaleX="115413" custScaleY="106992" custLinFactNeighborX="-4256" custLinFactNeighborY="-429"/>
      <dgm:spPr/>
      <dgm:t>
        <a:bodyPr/>
        <a:lstStyle/>
        <a:p>
          <a:endParaRPr lang="en-US"/>
        </a:p>
      </dgm:t>
    </dgm:pt>
    <dgm:pt modelId="{E814D1C4-FE92-46A5-ACD1-77D08F302BC3}" type="pres">
      <dgm:prSet presAssocID="{871D53A3-094F-4DF2-A9BC-A6019C094A90}" presName="circ2Tx" presStyleLbl="revTx" presStyleIdx="0" presStyleCnt="0">
        <dgm:presLayoutVars>
          <dgm:chMax val="0"/>
          <dgm:chPref val="0"/>
          <dgm:bulletEnabled val="1"/>
        </dgm:presLayoutVars>
      </dgm:prSet>
      <dgm:spPr/>
      <dgm:t>
        <a:bodyPr/>
        <a:lstStyle/>
        <a:p>
          <a:endParaRPr lang="en-US"/>
        </a:p>
      </dgm:t>
    </dgm:pt>
  </dgm:ptLst>
  <dgm:cxnLst>
    <dgm:cxn modelId="{D91ABF65-46C0-4C45-BACD-53C0A75A78D8}" srcId="{5CF03DB4-F824-4AB0-B019-A1CA163E0BCF}" destId="{2279F8DC-3839-4DF6-8F0B-294968E3D82B}" srcOrd="0" destOrd="0" parTransId="{FA1DDEB4-3C3F-420D-A369-92496DA0D9A6}" sibTransId="{0E34CC1B-2E13-44B8-863E-8A6639FBB227}"/>
    <dgm:cxn modelId="{F545B57D-38E3-4DA9-A181-EECAC16D7D0E}" type="presOf" srcId="{2279F8DC-3839-4DF6-8F0B-294968E3D82B}" destId="{32824120-6B14-41BB-B5DF-3EE2C2C05DE3}" srcOrd="1" destOrd="0" presId="urn:microsoft.com/office/officeart/2005/8/layout/venn1"/>
    <dgm:cxn modelId="{A1106569-33DA-4587-8F6F-DB36AA88D9D8}" type="presOf" srcId="{2279F8DC-3839-4DF6-8F0B-294968E3D82B}" destId="{A46A0C4C-1E03-4497-BA0E-545A1FAA2708}" srcOrd="0" destOrd="0" presId="urn:microsoft.com/office/officeart/2005/8/layout/venn1"/>
    <dgm:cxn modelId="{FF9F9DDF-72B3-499C-B519-0F66C9C3958B}" type="presOf" srcId="{5CF03DB4-F824-4AB0-B019-A1CA163E0BCF}" destId="{B6F33CC4-9036-42FC-85E7-59EF41FB494C}" srcOrd="0" destOrd="0" presId="urn:microsoft.com/office/officeart/2005/8/layout/venn1"/>
    <dgm:cxn modelId="{9E3BBBF0-4B7E-4717-9821-0C532F3ADF51}" type="presOf" srcId="{871D53A3-094F-4DF2-A9BC-A6019C094A90}" destId="{8EE340E5-D191-4F26-907E-CD67D46FBF7E}" srcOrd="0" destOrd="0" presId="urn:microsoft.com/office/officeart/2005/8/layout/venn1"/>
    <dgm:cxn modelId="{BAFD9012-19F9-42B0-89CE-31F099367477}" type="presOf" srcId="{871D53A3-094F-4DF2-A9BC-A6019C094A90}" destId="{E814D1C4-FE92-46A5-ACD1-77D08F302BC3}" srcOrd="1" destOrd="0" presId="urn:microsoft.com/office/officeart/2005/8/layout/venn1"/>
    <dgm:cxn modelId="{19FD1959-5C31-4C5F-A06A-A383FD4C50D4}" srcId="{5CF03DB4-F824-4AB0-B019-A1CA163E0BCF}" destId="{871D53A3-094F-4DF2-A9BC-A6019C094A90}" srcOrd="1" destOrd="0" parTransId="{3AB8F3F9-FB87-4223-88A5-E7C11EF8C383}" sibTransId="{799FB33A-339A-4F47-B130-23DC0020E204}"/>
    <dgm:cxn modelId="{C6BEBD92-D47C-4C6D-8773-A7BC980C18B7}" type="presParOf" srcId="{B6F33CC4-9036-42FC-85E7-59EF41FB494C}" destId="{A46A0C4C-1E03-4497-BA0E-545A1FAA2708}" srcOrd="0" destOrd="0" presId="urn:microsoft.com/office/officeart/2005/8/layout/venn1"/>
    <dgm:cxn modelId="{5BC7831E-F5B2-4722-A6FE-2751F9046EB0}" type="presParOf" srcId="{B6F33CC4-9036-42FC-85E7-59EF41FB494C}" destId="{32824120-6B14-41BB-B5DF-3EE2C2C05DE3}" srcOrd="1" destOrd="0" presId="urn:microsoft.com/office/officeart/2005/8/layout/venn1"/>
    <dgm:cxn modelId="{8C9713F8-7DFE-4635-9062-99DC5D818391}" type="presParOf" srcId="{B6F33CC4-9036-42FC-85E7-59EF41FB494C}" destId="{8EE340E5-D191-4F26-907E-CD67D46FBF7E}" srcOrd="2" destOrd="0" presId="urn:microsoft.com/office/officeart/2005/8/layout/venn1"/>
    <dgm:cxn modelId="{3538E428-9B64-4ADB-A3C7-2D10B188E98F}" type="presParOf" srcId="{B6F33CC4-9036-42FC-85E7-59EF41FB494C}" destId="{E814D1C4-FE92-46A5-ACD1-77D08F302BC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E8452E-D8CD-470D-A887-97365A0F283B}" type="doc">
      <dgm:prSet loTypeId="urn:microsoft.com/office/officeart/2005/8/layout/hList3" loCatId="list" qsTypeId="urn:microsoft.com/office/officeart/2005/8/quickstyle/simple1" qsCatId="simple" csTypeId="urn:microsoft.com/office/officeart/2005/8/colors/accent5_3" csCatId="accent5" phldr="1"/>
      <dgm:spPr/>
      <dgm:t>
        <a:bodyPr/>
        <a:lstStyle/>
        <a:p>
          <a:endParaRPr lang="en-US"/>
        </a:p>
      </dgm:t>
    </dgm:pt>
    <dgm:pt modelId="{4C7FA205-A221-4FE3-9480-CF5537A656FA}">
      <dgm:prSet phldrT="[Text]"/>
      <dgm:spPr/>
      <dgm:t>
        <a:bodyPr/>
        <a:lstStyle/>
        <a:p>
          <a:r>
            <a:rPr lang="en-US" dirty="0" smtClean="0"/>
            <a:t>The ability to waive, i.e., not observe:</a:t>
          </a:r>
          <a:endParaRPr lang="en-US" dirty="0"/>
        </a:p>
      </dgm:t>
    </dgm:pt>
    <dgm:pt modelId="{295CADAD-47EA-4F6C-BBC5-6A9D5968C3B3}" type="parTrans" cxnId="{EE0209EE-DC2B-412F-AD55-78F8EFF51218}">
      <dgm:prSet/>
      <dgm:spPr/>
      <dgm:t>
        <a:bodyPr/>
        <a:lstStyle/>
        <a:p>
          <a:endParaRPr lang="en-US"/>
        </a:p>
      </dgm:t>
    </dgm:pt>
    <dgm:pt modelId="{0D8D1619-810F-40FB-A3CD-429FF32FC03A}" type="sibTrans" cxnId="{EE0209EE-DC2B-412F-AD55-78F8EFF51218}">
      <dgm:prSet/>
      <dgm:spPr/>
      <dgm:t>
        <a:bodyPr/>
        <a:lstStyle/>
        <a:p>
          <a:endParaRPr lang="en-US"/>
        </a:p>
      </dgm:t>
    </dgm:pt>
    <dgm:pt modelId="{BBECE00B-1784-4BF0-94F3-0CEF69774D21}">
      <dgm:prSet/>
      <dgm:spPr/>
      <dgm:t>
        <a:bodyPr/>
        <a:lstStyle/>
        <a:p>
          <a:r>
            <a:rPr lang="en-US" dirty="0" smtClean="0"/>
            <a:t>A large amount of Georgia’s education laws (located in Title 20) </a:t>
          </a:r>
        </a:p>
      </dgm:t>
    </dgm:pt>
    <dgm:pt modelId="{71633081-DE22-43A3-8368-4675AABC02AA}" type="parTrans" cxnId="{32098500-A86B-4DC8-B2F4-9BDFE1ED59D4}">
      <dgm:prSet/>
      <dgm:spPr/>
      <dgm:t>
        <a:bodyPr/>
        <a:lstStyle/>
        <a:p>
          <a:endParaRPr lang="en-US"/>
        </a:p>
      </dgm:t>
    </dgm:pt>
    <dgm:pt modelId="{610595BB-DBEF-4B65-9A81-4BA6471804BA}" type="sibTrans" cxnId="{32098500-A86B-4DC8-B2F4-9BDFE1ED59D4}">
      <dgm:prSet/>
      <dgm:spPr/>
      <dgm:t>
        <a:bodyPr/>
        <a:lstStyle/>
        <a:p>
          <a:endParaRPr lang="en-US"/>
        </a:p>
      </dgm:t>
    </dgm:pt>
    <dgm:pt modelId="{AC3EC2B6-605B-45D8-AB18-4990AB62B1F7}">
      <dgm:prSet/>
      <dgm:spPr/>
      <dgm:t>
        <a:bodyPr/>
        <a:lstStyle/>
        <a:p>
          <a:r>
            <a:rPr lang="en-US" dirty="0" smtClean="0"/>
            <a:t>State Board of Education Rules, Regulations, Policies, and Procedures</a:t>
          </a:r>
        </a:p>
      </dgm:t>
    </dgm:pt>
    <dgm:pt modelId="{3283CE9D-D275-4983-92D7-27906C0E79CF}" type="parTrans" cxnId="{6481437C-FA61-465C-BE61-01E1C87E417A}">
      <dgm:prSet/>
      <dgm:spPr/>
      <dgm:t>
        <a:bodyPr/>
        <a:lstStyle/>
        <a:p>
          <a:endParaRPr lang="en-US"/>
        </a:p>
      </dgm:t>
    </dgm:pt>
    <dgm:pt modelId="{40907B4B-822D-47C1-943F-07C045590117}" type="sibTrans" cxnId="{6481437C-FA61-465C-BE61-01E1C87E417A}">
      <dgm:prSet/>
      <dgm:spPr/>
      <dgm:t>
        <a:bodyPr/>
        <a:lstStyle/>
        <a:p>
          <a:endParaRPr lang="en-US"/>
        </a:p>
      </dgm:t>
    </dgm:pt>
    <dgm:pt modelId="{6E476F85-B1D5-434F-9B20-6E48A72AE265}">
      <dgm:prSet/>
      <dgm:spPr/>
      <dgm:t>
        <a:bodyPr/>
        <a:lstStyle/>
        <a:p>
          <a:r>
            <a:rPr lang="en-US" u="sng" dirty="0" smtClean="0"/>
            <a:t>Department of Education Policies and Procedures*</a:t>
          </a:r>
        </a:p>
      </dgm:t>
    </dgm:pt>
    <dgm:pt modelId="{6EB3510C-49A1-4C8B-90FB-B9237022665B}" type="parTrans" cxnId="{5A9D4DFA-98AC-4524-979A-5CD29940EF67}">
      <dgm:prSet/>
      <dgm:spPr/>
      <dgm:t>
        <a:bodyPr/>
        <a:lstStyle/>
        <a:p>
          <a:endParaRPr lang="en-US"/>
        </a:p>
      </dgm:t>
    </dgm:pt>
    <dgm:pt modelId="{58F35DEE-6DE2-4287-8E8B-998402F9CDE9}" type="sibTrans" cxnId="{5A9D4DFA-98AC-4524-979A-5CD29940EF67}">
      <dgm:prSet/>
      <dgm:spPr/>
      <dgm:t>
        <a:bodyPr/>
        <a:lstStyle/>
        <a:p>
          <a:endParaRPr lang="en-US"/>
        </a:p>
      </dgm:t>
    </dgm:pt>
    <dgm:pt modelId="{918B081C-8A35-4367-93D2-6B6156B44FA0}">
      <dgm:prSet/>
      <dgm:spPr/>
      <dgm:t>
        <a:bodyPr/>
        <a:lstStyle/>
        <a:p>
          <a:r>
            <a:rPr lang="en-US" smtClean="0"/>
            <a:t>Local Board of Education Rules, Policies, and Procedures</a:t>
          </a:r>
          <a:endParaRPr lang="en-US" dirty="0"/>
        </a:p>
      </dgm:t>
    </dgm:pt>
    <dgm:pt modelId="{E3BD8DDF-C151-489C-A360-96A5255F71C7}" type="parTrans" cxnId="{91EC95A5-DC0D-4EB1-8E18-32D3C233B20A}">
      <dgm:prSet/>
      <dgm:spPr/>
      <dgm:t>
        <a:bodyPr/>
        <a:lstStyle/>
        <a:p>
          <a:endParaRPr lang="en-US"/>
        </a:p>
      </dgm:t>
    </dgm:pt>
    <dgm:pt modelId="{E3944D0B-39E9-4929-A77E-2C38408B7004}" type="sibTrans" cxnId="{91EC95A5-DC0D-4EB1-8E18-32D3C233B20A}">
      <dgm:prSet/>
      <dgm:spPr/>
      <dgm:t>
        <a:bodyPr/>
        <a:lstStyle/>
        <a:p>
          <a:endParaRPr lang="en-US"/>
        </a:p>
      </dgm:t>
    </dgm:pt>
    <dgm:pt modelId="{1303EFBA-A39D-4F82-AD64-07F39B76C43D}" type="pres">
      <dgm:prSet presAssocID="{96E8452E-D8CD-470D-A887-97365A0F283B}" presName="composite" presStyleCnt="0">
        <dgm:presLayoutVars>
          <dgm:chMax val="1"/>
          <dgm:dir/>
          <dgm:resizeHandles val="exact"/>
        </dgm:presLayoutVars>
      </dgm:prSet>
      <dgm:spPr/>
      <dgm:t>
        <a:bodyPr/>
        <a:lstStyle/>
        <a:p>
          <a:endParaRPr lang="en-US"/>
        </a:p>
      </dgm:t>
    </dgm:pt>
    <dgm:pt modelId="{EB6D2AFF-07D8-40CB-955C-92B3645C7391}" type="pres">
      <dgm:prSet presAssocID="{4C7FA205-A221-4FE3-9480-CF5537A656FA}" presName="roof" presStyleLbl="dkBgShp" presStyleIdx="0" presStyleCnt="2"/>
      <dgm:spPr/>
      <dgm:t>
        <a:bodyPr/>
        <a:lstStyle/>
        <a:p>
          <a:endParaRPr lang="en-US"/>
        </a:p>
      </dgm:t>
    </dgm:pt>
    <dgm:pt modelId="{C413610F-1CC9-4E53-A8F1-D0CACE3CEC1F}" type="pres">
      <dgm:prSet presAssocID="{4C7FA205-A221-4FE3-9480-CF5537A656FA}" presName="pillars" presStyleCnt="0"/>
      <dgm:spPr/>
    </dgm:pt>
    <dgm:pt modelId="{06A1A28E-D70B-477A-8FCD-4C49300FA34C}" type="pres">
      <dgm:prSet presAssocID="{4C7FA205-A221-4FE3-9480-CF5537A656FA}" presName="pillar1" presStyleLbl="node1" presStyleIdx="0" presStyleCnt="4">
        <dgm:presLayoutVars>
          <dgm:bulletEnabled val="1"/>
        </dgm:presLayoutVars>
      </dgm:prSet>
      <dgm:spPr/>
      <dgm:t>
        <a:bodyPr/>
        <a:lstStyle/>
        <a:p>
          <a:endParaRPr lang="en-US"/>
        </a:p>
      </dgm:t>
    </dgm:pt>
    <dgm:pt modelId="{D75735CC-30E4-4032-884B-E7CDFE6F3899}" type="pres">
      <dgm:prSet presAssocID="{AC3EC2B6-605B-45D8-AB18-4990AB62B1F7}" presName="pillarX" presStyleLbl="node1" presStyleIdx="1" presStyleCnt="4">
        <dgm:presLayoutVars>
          <dgm:bulletEnabled val="1"/>
        </dgm:presLayoutVars>
      </dgm:prSet>
      <dgm:spPr/>
      <dgm:t>
        <a:bodyPr/>
        <a:lstStyle/>
        <a:p>
          <a:endParaRPr lang="en-US"/>
        </a:p>
      </dgm:t>
    </dgm:pt>
    <dgm:pt modelId="{F802E497-E1EF-4EDF-973E-B2E5A05DF398}" type="pres">
      <dgm:prSet presAssocID="{6E476F85-B1D5-434F-9B20-6E48A72AE265}" presName="pillarX" presStyleLbl="node1" presStyleIdx="2" presStyleCnt="4">
        <dgm:presLayoutVars>
          <dgm:bulletEnabled val="1"/>
        </dgm:presLayoutVars>
      </dgm:prSet>
      <dgm:spPr/>
      <dgm:t>
        <a:bodyPr/>
        <a:lstStyle/>
        <a:p>
          <a:endParaRPr lang="en-US"/>
        </a:p>
      </dgm:t>
    </dgm:pt>
    <dgm:pt modelId="{FABA0729-B468-4DB5-93C8-715253FFDFEC}" type="pres">
      <dgm:prSet presAssocID="{918B081C-8A35-4367-93D2-6B6156B44FA0}" presName="pillarX" presStyleLbl="node1" presStyleIdx="3" presStyleCnt="4">
        <dgm:presLayoutVars>
          <dgm:bulletEnabled val="1"/>
        </dgm:presLayoutVars>
      </dgm:prSet>
      <dgm:spPr/>
      <dgm:t>
        <a:bodyPr/>
        <a:lstStyle/>
        <a:p>
          <a:endParaRPr lang="en-US"/>
        </a:p>
      </dgm:t>
    </dgm:pt>
    <dgm:pt modelId="{44BF056A-ED8D-4B12-9987-163E97B1D7DE}" type="pres">
      <dgm:prSet presAssocID="{4C7FA205-A221-4FE3-9480-CF5537A656FA}" presName="base" presStyleLbl="dkBgShp" presStyleIdx="1" presStyleCnt="2"/>
      <dgm:spPr/>
    </dgm:pt>
  </dgm:ptLst>
  <dgm:cxnLst>
    <dgm:cxn modelId="{EE0209EE-DC2B-412F-AD55-78F8EFF51218}" srcId="{96E8452E-D8CD-470D-A887-97365A0F283B}" destId="{4C7FA205-A221-4FE3-9480-CF5537A656FA}" srcOrd="0" destOrd="0" parTransId="{295CADAD-47EA-4F6C-BBC5-6A9D5968C3B3}" sibTransId="{0D8D1619-810F-40FB-A3CD-429FF32FC03A}"/>
    <dgm:cxn modelId="{DD8E5B32-FE07-4EB2-BA82-C359EEA20A63}" type="presOf" srcId="{AC3EC2B6-605B-45D8-AB18-4990AB62B1F7}" destId="{D75735CC-30E4-4032-884B-E7CDFE6F3899}" srcOrd="0" destOrd="0" presId="urn:microsoft.com/office/officeart/2005/8/layout/hList3"/>
    <dgm:cxn modelId="{5A9D4DFA-98AC-4524-979A-5CD29940EF67}" srcId="{4C7FA205-A221-4FE3-9480-CF5537A656FA}" destId="{6E476F85-B1D5-434F-9B20-6E48A72AE265}" srcOrd="2" destOrd="0" parTransId="{6EB3510C-49A1-4C8B-90FB-B9237022665B}" sibTransId="{58F35DEE-6DE2-4287-8E8B-998402F9CDE9}"/>
    <dgm:cxn modelId="{6481437C-FA61-465C-BE61-01E1C87E417A}" srcId="{4C7FA205-A221-4FE3-9480-CF5537A656FA}" destId="{AC3EC2B6-605B-45D8-AB18-4990AB62B1F7}" srcOrd="1" destOrd="0" parTransId="{3283CE9D-D275-4983-92D7-27906C0E79CF}" sibTransId="{40907B4B-822D-47C1-943F-07C045590117}"/>
    <dgm:cxn modelId="{B34D7625-3D81-4CB2-9F5F-941583020308}" type="presOf" srcId="{BBECE00B-1784-4BF0-94F3-0CEF69774D21}" destId="{06A1A28E-D70B-477A-8FCD-4C49300FA34C}" srcOrd="0" destOrd="0" presId="urn:microsoft.com/office/officeart/2005/8/layout/hList3"/>
    <dgm:cxn modelId="{778DD6B8-9C9E-4A46-81AE-A88E5C051537}" type="presOf" srcId="{6E476F85-B1D5-434F-9B20-6E48A72AE265}" destId="{F802E497-E1EF-4EDF-973E-B2E5A05DF398}" srcOrd="0" destOrd="0" presId="urn:microsoft.com/office/officeart/2005/8/layout/hList3"/>
    <dgm:cxn modelId="{32098500-A86B-4DC8-B2F4-9BDFE1ED59D4}" srcId="{4C7FA205-A221-4FE3-9480-CF5537A656FA}" destId="{BBECE00B-1784-4BF0-94F3-0CEF69774D21}" srcOrd="0" destOrd="0" parTransId="{71633081-DE22-43A3-8368-4675AABC02AA}" sibTransId="{610595BB-DBEF-4B65-9A81-4BA6471804BA}"/>
    <dgm:cxn modelId="{81C51EEB-06EA-4CD3-9970-5FCE0D7BE179}" type="presOf" srcId="{96E8452E-D8CD-470D-A887-97365A0F283B}" destId="{1303EFBA-A39D-4F82-AD64-07F39B76C43D}" srcOrd="0" destOrd="0" presId="urn:microsoft.com/office/officeart/2005/8/layout/hList3"/>
    <dgm:cxn modelId="{180890D3-AF31-482B-93D8-78CFAD9DE3B6}" type="presOf" srcId="{918B081C-8A35-4367-93D2-6B6156B44FA0}" destId="{FABA0729-B468-4DB5-93C8-715253FFDFEC}" srcOrd="0" destOrd="0" presId="urn:microsoft.com/office/officeart/2005/8/layout/hList3"/>
    <dgm:cxn modelId="{CDF5DFC1-F981-4094-BAE4-C01F6D6648CA}" type="presOf" srcId="{4C7FA205-A221-4FE3-9480-CF5537A656FA}" destId="{EB6D2AFF-07D8-40CB-955C-92B3645C7391}" srcOrd="0" destOrd="0" presId="urn:microsoft.com/office/officeart/2005/8/layout/hList3"/>
    <dgm:cxn modelId="{91EC95A5-DC0D-4EB1-8E18-32D3C233B20A}" srcId="{4C7FA205-A221-4FE3-9480-CF5537A656FA}" destId="{918B081C-8A35-4367-93D2-6B6156B44FA0}" srcOrd="3" destOrd="0" parTransId="{E3BD8DDF-C151-489C-A360-96A5255F71C7}" sibTransId="{E3944D0B-39E9-4929-A77E-2C38408B7004}"/>
    <dgm:cxn modelId="{0F01589E-B35D-43E8-844E-D68A03C7C0A6}" type="presParOf" srcId="{1303EFBA-A39D-4F82-AD64-07F39B76C43D}" destId="{EB6D2AFF-07D8-40CB-955C-92B3645C7391}" srcOrd="0" destOrd="0" presId="urn:microsoft.com/office/officeart/2005/8/layout/hList3"/>
    <dgm:cxn modelId="{C47DB423-F47F-4099-A951-AA4858267BFE}" type="presParOf" srcId="{1303EFBA-A39D-4F82-AD64-07F39B76C43D}" destId="{C413610F-1CC9-4E53-A8F1-D0CACE3CEC1F}" srcOrd="1" destOrd="0" presId="urn:microsoft.com/office/officeart/2005/8/layout/hList3"/>
    <dgm:cxn modelId="{6FF1FAE0-1A31-4C77-8F63-DB6927186476}" type="presParOf" srcId="{C413610F-1CC9-4E53-A8F1-D0CACE3CEC1F}" destId="{06A1A28E-D70B-477A-8FCD-4C49300FA34C}" srcOrd="0" destOrd="0" presId="urn:microsoft.com/office/officeart/2005/8/layout/hList3"/>
    <dgm:cxn modelId="{C5B80799-BDEA-4845-A808-A3CB333BEC15}" type="presParOf" srcId="{C413610F-1CC9-4E53-A8F1-D0CACE3CEC1F}" destId="{D75735CC-30E4-4032-884B-E7CDFE6F3899}" srcOrd="1" destOrd="0" presId="urn:microsoft.com/office/officeart/2005/8/layout/hList3"/>
    <dgm:cxn modelId="{EC02E75A-81BB-4DB3-940B-3E3F14E42915}" type="presParOf" srcId="{C413610F-1CC9-4E53-A8F1-D0CACE3CEC1F}" destId="{F802E497-E1EF-4EDF-973E-B2E5A05DF398}" srcOrd="2" destOrd="0" presId="urn:microsoft.com/office/officeart/2005/8/layout/hList3"/>
    <dgm:cxn modelId="{DD558E56-63EE-4ED9-A8EA-6C619A05624F}" type="presParOf" srcId="{C413610F-1CC9-4E53-A8F1-D0CACE3CEC1F}" destId="{FABA0729-B468-4DB5-93C8-715253FFDFEC}" srcOrd="3" destOrd="0" presId="urn:microsoft.com/office/officeart/2005/8/layout/hList3"/>
    <dgm:cxn modelId="{6299934C-BD3B-4569-A49D-1F09658AA765}" type="presParOf" srcId="{1303EFBA-A39D-4F82-AD64-07F39B76C43D}" destId="{44BF056A-ED8D-4B12-9987-163E97B1D7D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3667F-0DF4-4CED-AED4-D4EA0D8359D9}"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US"/>
        </a:p>
      </dgm:t>
    </dgm:pt>
    <dgm:pt modelId="{3457B91B-9B3D-4D08-9652-07A84F7F0FDC}">
      <dgm:prSet phldrT="[Text]"/>
      <dgm:spPr/>
      <dgm:t>
        <a:bodyPr/>
        <a:lstStyle/>
        <a:p>
          <a:r>
            <a:rPr lang="en-US" smtClean="0"/>
            <a:t>Duties of Actors</a:t>
          </a:r>
          <a:endParaRPr lang="en-US" dirty="0"/>
        </a:p>
      </dgm:t>
    </dgm:pt>
    <dgm:pt modelId="{D2DEB3FA-A3AD-4447-8036-04CF237E5C0E}" type="parTrans" cxnId="{2FBF55CE-7C7F-4D48-862B-9ED2CC25C84E}">
      <dgm:prSet/>
      <dgm:spPr/>
      <dgm:t>
        <a:bodyPr/>
        <a:lstStyle/>
        <a:p>
          <a:endParaRPr lang="en-US"/>
        </a:p>
      </dgm:t>
    </dgm:pt>
    <dgm:pt modelId="{C7C54463-DF5E-4BEA-A384-20214E52DDDB}" type="sibTrans" cxnId="{2FBF55CE-7C7F-4D48-862B-9ED2CC25C84E}">
      <dgm:prSet/>
      <dgm:spPr/>
      <dgm:t>
        <a:bodyPr/>
        <a:lstStyle/>
        <a:p>
          <a:endParaRPr lang="en-US"/>
        </a:p>
      </dgm:t>
    </dgm:pt>
    <dgm:pt modelId="{629CD066-6A8E-4A4E-9F2F-71574C067446}">
      <dgm:prSet phldrT="[Text]"/>
      <dgm:spPr/>
      <dgm:t>
        <a:bodyPr/>
        <a:lstStyle/>
        <a:p>
          <a:r>
            <a:rPr lang="en-US" dirty="0" smtClean="0"/>
            <a:t>How to </a:t>
          </a:r>
          <a:r>
            <a:rPr lang="en-US" b="0" dirty="0" smtClean="0"/>
            <a:t>earn</a:t>
          </a:r>
          <a:r>
            <a:rPr lang="en-US" b="1" dirty="0" smtClean="0"/>
            <a:t>/spend your money</a:t>
          </a:r>
          <a:endParaRPr lang="en-US" b="1" dirty="0"/>
        </a:p>
      </dgm:t>
    </dgm:pt>
    <dgm:pt modelId="{DA80D6E3-2F13-4E6B-9383-AF6B7867263A}" type="parTrans" cxnId="{202F02B2-C367-4082-B583-6FDA8090DC31}">
      <dgm:prSet/>
      <dgm:spPr/>
      <dgm:t>
        <a:bodyPr/>
        <a:lstStyle/>
        <a:p>
          <a:endParaRPr lang="en-US"/>
        </a:p>
      </dgm:t>
    </dgm:pt>
    <dgm:pt modelId="{D0338ACE-BE11-4BA3-A545-532118135E26}" type="sibTrans" cxnId="{202F02B2-C367-4082-B583-6FDA8090DC31}">
      <dgm:prSet/>
      <dgm:spPr/>
      <dgm:t>
        <a:bodyPr/>
        <a:lstStyle/>
        <a:p>
          <a:endParaRPr lang="en-US"/>
        </a:p>
      </dgm:t>
    </dgm:pt>
    <dgm:pt modelId="{F2ED9855-FBFF-4985-A6CC-487A358CDD40}">
      <dgm:prSet phldrT="[Text]"/>
      <dgm:spPr/>
      <dgm:t>
        <a:bodyPr/>
        <a:lstStyle/>
        <a:p>
          <a:r>
            <a:rPr lang="en-US" dirty="0" smtClean="0"/>
            <a:t>How to treat children legally</a:t>
          </a:r>
          <a:endParaRPr lang="en-US" dirty="0"/>
        </a:p>
      </dgm:t>
    </dgm:pt>
    <dgm:pt modelId="{D46FDC64-85AA-455F-9007-B467F6980190}" type="parTrans" cxnId="{1D812393-5F4B-4E98-ABB7-747CF5714988}">
      <dgm:prSet/>
      <dgm:spPr/>
      <dgm:t>
        <a:bodyPr/>
        <a:lstStyle/>
        <a:p>
          <a:endParaRPr lang="en-US"/>
        </a:p>
      </dgm:t>
    </dgm:pt>
    <dgm:pt modelId="{C5EFA31A-40C5-49C1-BF81-752976A7967D}" type="sibTrans" cxnId="{1D812393-5F4B-4E98-ABB7-747CF5714988}">
      <dgm:prSet/>
      <dgm:spPr/>
      <dgm:t>
        <a:bodyPr/>
        <a:lstStyle/>
        <a:p>
          <a:endParaRPr lang="en-US"/>
        </a:p>
      </dgm:t>
    </dgm:pt>
    <dgm:pt modelId="{20F35D07-8B61-4EF1-A7AF-C3391B5D6ADC}">
      <dgm:prSet phldrT="[Text]"/>
      <dgm:spPr/>
      <dgm:t>
        <a:bodyPr/>
        <a:lstStyle/>
        <a:p>
          <a:r>
            <a:rPr lang="en-US" b="1" dirty="0" smtClean="0"/>
            <a:t>Program Mandates</a:t>
          </a:r>
          <a:endParaRPr lang="en-US" b="1" dirty="0"/>
        </a:p>
      </dgm:t>
    </dgm:pt>
    <dgm:pt modelId="{745C7CB9-6E3B-4367-A8E9-07737C9DC16E}" type="parTrans" cxnId="{C4F4B21C-B6C5-4EEC-AF2B-5E162248F366}">
      <dgm:prSet/>
      <dgm:spPr/>
      <dgm:t>
        <a:bodyPr/>
        <a:lstStyle/>
        <a:p>
          <a:endParaRPr lang="en-US"/>
        </a:p>
      </dgm:t>
    </dgm:pt>
    <dgm:pt modelId="{7BC27648-54BF-4274-9F86-A7DC965B3B48}" type="sibTrans" cxnId="{C4F4B21C-B6C5-4EEC-AF2B-5E162248F366}">
      <dgm:prSet/>
      <dgm:spPr/>
      <dgm:t>
        <a:bodyPr/>
        <a:lstStyle/>
        <a:p>
          <a:endParaRPr lang="en-US"/>
        </a:p>
      </dgm:t>
    </dgm:pt>
    <dgm:pt modelId="{3D147F4A-EE14-4868-8AD5-616E51EB93AD}" type="pres">
      <dgm:prSet presAssocID="{4C73667F-0DF4-4CED-AED4-D4EA0D8359D9}" presName="Name0" presStyleCnt="0">
        <dgm:presLayoutVars>
          <dgm:dir/>
          <dgm:resizeHandles val="exact"/>
        </dgm:presLayoutVars>
      </dgm:prSet>
      <dgm:spPr/>
      <dgm:t>
        <a:bodyPr/>
        <a:lstStyle/>
        <a:p>
          <a:endParaRPr lang="en-US"/>
        </a:p>
      </dgm:t>
    </dgm:pt>
    <dgm:pt modelId="{BB8FE3FE-DF79-422B-9CCA-369D7B270C7A}" type="pres">
      <dgm:prSet presAssocID="{3457B91B-9B3D-4D08-9652-07A84F7F0FDC}" presName="Name5" presStyleLbl="vennNode1" presStyleIdx="0" presStyleCnt="4">
        <dgm:presLayoutVars>
          <dgm:bulletEnabled val="1"/>
        </dgm:presLayoutVars>
      </dgm:prSet>
      <dgm:spPr/>
      <dgm:t>
        <a:bodyPr/>
        <a:lstStyle/>
        <a:p>
          <a:endParaRPr lang="en-US"/>
        </a:p>
      </dgm:t>
    </dgm:pt>
    <dgm:pt modelId="{559DF416-9486-4AE6-A82C-E93B261D279F}" type="pres">
      <dgm:prSet presAssocID="{C7C54463-DF5E-4BEA-A384-20214E52DDDB}" presName="space" presStyleCnt="0"/>
      <dgm:spPr/>
    </dgm:pt>
    <dgm:pt modelId="{847F1401-7A37-4F33-BEBA-57D53878834A}" type="pres">
      <dgm:prSet presAssocID="{629CD066-6A8E-4A4E-9F2F-71574C067446}" presName="Name5" presStyleLbl="vennNode1" presStyleIdx="1" presStyleCnt="4">
        <dgm:presLayoutVars>
          <dgm:bulletEnabled val="1"/>
        </dgm:presLayoutVars>
      </dgm:prSet>
      <dgm:spPr/>
      <dgm:t>
        <a:bodyPr/>
        <a:lstStyle/>
        <a:p>
          <a:endParaRPr lang="en-US"/>
        </a:p>
      </dgm:t>
    </dgm:pt>
    <dgm:pt modelId="{54907BDB-D175-4557-9AB3-0AD3100221A0}" type="pres">
      <dgm:prSet presAssocID="{D0338ACE-BE11-4BA3-A545-532118135E26}" presName="space" presStyleCnt="0"/>
      <dgm:spPr/>
    </dgm:pt>
    <dgm:pt modelId="{4D3CADED-AB32-4476-AA77-8D1D144F2292}" type="pres">
      <dgm:prSet presAssocID="{F2ED9855-FBFF-4985-A6CC-487A358CDD40}" presName="Name5" presStyleLbl="vennNode1" presStyleIdx="2" presStyleCnt="4">
        <dgm:presLayoutVars>
          <dgm:bulletEnabled val="1"/>
        </dgm:presLayoutVars>
      </dgm:prSet>
      <dgm:spPr/>
      <dgm:t>
        <a:bodyPr/>
        <a:lstStyle/>
        <a:p>
          <a:endParaRPr lang="en-US"/>
        </a:p>
      </dgm:t>
    </dgm:pt>
    <dgm:pt modelId="{B75A2479-05DA-4DEB-B22E-34984A328408}" type="pres">
      <dgm:prSet presAssocID="{C5EFA31A-40C5-49C1-BF81-752976A7967D}" presName="space" presStyleCnt="0"/>
      <dgm:spPr/>
    </dgm:pt>
    <dgm:pt modelId="{90A8CFE7-1956-410D-A28E-5878F8F52845}" type="pres">
      <dgm:prSet presAssocID="{20F35D07-8B61-4EF1-A7AF-C3391B5D6ADC}" presName="Name5" presStyleLbl="vennNode1" presStyleIdx="3" presStyleCnt="4">
        <dgm:presLayoutVars>
          <dgm:bulletEnabled val="1"/>
        </dgm:presLayoutVars>
      </dgm:prSet>
      <dgm:spPr/>
      <dgm:t>
        <a:bodyPr/>
        <a:lstStyle/>
        <a:p>
          <a:endParaRPr lang="en-US"/>
        </a:p>
      </dgm:t>
    </dgm:pt>
  </dgm:ptLst>
  <dgm:cxnLst>
    <dgm:cxn modelId="{511B0C64-BC4D-41DE-91B6-36189D7BF41B}" type="presOf" srcId="{F2ED9855-FBFF-4985-A6CC-487A358CDD40}" destId="{4D3CADED-AB32-4476-AA77-8D1D144F2292}" srcOrd="0" destOrd="0" presId="urn:microsoft.com/office/officeart/2005/8/layout/venn3"/>
    <dgm:cxn modelId="{492238E1-CD07-48E2-BBB4-0AC773174B91}" type="presOf" srcId="{3457B91B-9B3D-4D08-9652-07A84F7F0FDC}" destId="{BB8FE3FE-DF79-422B-9CCA-369D7B270C7A}" srcOrd="0" destOrd="0" presId="urn:microsoft.com/office/officeart/2005/8/layout/venn3"/>
    <dgm:cxn modelId="{1D812393-5F4B-4E98-ABB7-747CF5714988}" srcId="{4C73667F-0DF4-4CED-AED4-D4EA0D8359D9}" destId="{F2ED9855-FBFF-4985-A6CC-487A358CDD40}" srcOrd="2" destOrd="0" parTransId="{D46FDC64-85AA-455F-9007-B467F6980190}" sibTransId="{C5EFA31A-40C5-49C1-BF81-752976A7967D}"/>
    <dgm:cxn modelId="{202F02B2-C367-4082-B583-6FDA8090DC31}" srcId="{4C73667F-0DF4-4CED-AED4-D4EA0D8359D9}" destId="{629CD066-6A8E-4A4E-9F2F-71574C067446}" srcOrd="1" destOrd="0" parTransId="{DA80D6E3-2F13-4E6B-9383-AF6B7867263A}" sibTransId="{D0338ACE-BE11-4BA3-A545-532118135E26}"/>
    <dgm:cxn modelId="{C4F4B21C-B6C5-4EEC-AF2B-5E162248F366}" srcId="{4C73667F-0DF4-4CED-AED4-D4EA0D8359D9}" destId="{20F35D07-8B61-4EF1-A7AF-C3391B5D6ADC}" srcOrd="3" destOrd="0" parTransId="{745C7CB9-6E3B-4367-A8E9-07737C9DC16E}" sibTransId="{7BC27648-54BF-4274-9F86-A7DC965B3B48}"/>
    <dgm:cxn modelId="{CCBFE00E-24AC-4123-AC2E-BF6F12EBDECC}" type="presOf" srcId="{20F35D07-8B61-4EF1-A7AF-C3391B5D6ADC}" destId="{90A8CFE7-1956-410D-A28E-5878F8F52845}" srcOrd="0" destOrd="0" presId="urn:microsoft.com/office/officeart/2005/8/layout/venn3"/>
    <dgm:cxn modelId="{2FBF55CE-7C7F-4D48-862B-9ED2CC25C84E}" srcId="{4C73667F-0DF4-4CED-AED4-D4EA0D8359D9}" destId="{3457B91B-9B3D-4D08-9652-07A84F7F0FDC}" srcOrd="0" destOrd="0" parTransId="{D2DEB3FA-A3AD-4447-8036-04CF237E5C0E}" sibTransId="{C7C54463-DF5E-4BEA-A384-20214E52DDDB}"/>
    <dgm:cxn modelId="{0F369112-8E13-418A-B003-5932B9275099}" type="presOf" srcId="{4C73667F-0DF4-4CED-AED4-D4EA0D8359D9}" destId="{3D147F4A-EE14-4868-8AD5-616E51EB93AD}" srcOrd="0" destOrd="0" presId="urn:microsoft.com/office/officeart/2005/8/layout/venn3"/>
    <dgm:cxn modelId="{02249A86-55BD-4D6C-8A9E-032F41374CE4}" type="presOf" srcId="{629CD066-6A8E-4A4E-9F2F-71574C067446}" destId="{847F1401-7A37-4F33-BEBA-57D53878834A}" srcOrd="0" destOrd="0" presId="urn:microsoft.com/office/officeart/2005/8/layout/venn3"/>
    <dgm:cxn modelId="{5B55B028-FE35-4C67-9647-0349A51E5B74}" type="presParOf" srcId="{3D147F4A-EE14-4868-8AD5-616E51EB93AD}" destId="{BB8FE3FE-DF79-422B-9CCA-369D7B270C7A}" srcOrd="0" destOrd="0" presId="urn:microsoft.com/office/officeart/2005/8/layout/venn3"/>
    <dgm:cxn modelId="{64F79619-9249-4A07-9BC4-31B036D84893}" type="presParOf" srcId="{3D147F4A-EE14-4868-8AD5-616E51EB93AD}" destId="{559DF416-9486-4AE6-A82C-E93B261D279F}" srcOrd="1" destOrd="0" presId="urn:microsoft.com/office/officeart/2005/8/layout/venn3"/>
    <dgm:cxn modelId="{EF0C585B-0B9A-4282-91FE-178D0F92CEA6}" type="presParOf" srcId="{3D147F4A-EE14-4868-8AD5-616E51EB93AD}" destId="{847F1401-7A37-4F33-BEBA-57D53878834A}" srcOrd="2" destOrd="0" presId="urn:microsoft.com/office/officeart/2005/8/layout/venn3"/>
    <dgm:cxn modelId="{8E6884FD-5D7E-4AA3-AAF2-FE2E8EAC8B36}" type="presParOf" srcId="{3D147F4A-EE14-4868-8AD5-616E51EB93AD}" destId="{54907BDB-D175-4557-9AB3-0AD3100221A0}" srcOrd="3" destOrd="0" presId="urn:microsoft.com/office/officeart/2005/8/layout/venn3"/>
    <dgm:cxn modelId="{1A6CFCE1-4928-46C6-87D2-0668516FCD2F}" type="presParOf" srcId="{3D147F4A-EE14-4868-8AD5-616E51EB93AD}" destId="{4D3CADED-AB32-4476-AA77-8D1D144F2292}" srcOrd="4" destOrd="0" presId="urn:microsoft.com/office/officeart/2005/8/layout/venn3"/>
    <dgm:cxn modelId="{4D1C4B96-D5BE-4113-A84F-4D9520D68E92}" type="presParOf" srcId="{3D147F4A-EE14-4868-8AD5-616E51EB93AD}" destId="{B75A2479-05DA-4DEB-B22E-34984A328408}" srcOrd="5" destOrd="0" presId="urn:microsoft.com/office/officeart/2005/8/layout/venn3"/>
    <dgm:cxn modelId="{25EFB9E3-361E-4C80-8DBF-8CBFA7C3A4CA}" type="presParOf" srcId="{3D147F4A-EE14-4868-8AD5-616E51EB93AD}" destId="{90A8CFE7-1956-410D-A28E-5878F8F5284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517CB-0CD0-154F-92DA-4C36E1EDA7F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D4FDAE3A-C9C8-EC41-A950-0BE36DC26291}">
      <dgm:prSet phldrT="[Text]"/>
      <dgm:spPr/>
      <dgm:t>
        <a:bodyPr/>
        <a:lstStyle/>
        <a:p>
          <a:r>
            <a:rPr lang="en-US" dirty="0" smtClean="0"/>
            <a:t>Examples of </a:t>
          </a:r>
          <a:r>
            <a:rPr lang="en-US" dirty="0" err="1" smtClean="0"/>
            <a:t>Waivable</a:t>
          </a:r>
          <a:r>
            <a:rPr lang="en-US" dirty="0" smtClean="0"/>
            <a:t> State Board of Education Rules</a:t>
          </a:r>
        </a:p>
        <a:p>
          <a:endParaRPr lang="en-US" dirty="0" smtClean="0"/>
        </a:p>
      </dgm:t>
    </dgm:pt>
    <dgm:pt modelId="{F5744AAD-3258-544D-92EC-65EF2E0CDAD5}" type="parTrans" cxnId="{A70B152D-447B-E540-82BB-675AAD72F74F}">
      <dgm:prSet/>
      <dgm:spPr/>
      <dgm:t>
        <a:bodyPr/>
        <a:lstStyle/>
        <a:p>
          <a:endParaRPr lang="en-US"/>
        </a:p>
      </dgm:t>
    </dgm:pt>
    <dgm:pt modelId="{19079C30-5C1F-924D-8B12-B9B8F266B76E}" type="sibTrans" cxnId="{A70B152D-447B-E540-82BB-675AAD72F74F}">
      <dgm:prSet/>
      <dgm:spPr/>
      <dgm:t>
        <a:bodyPr/>
        <a:lstStyle/>
        <a:p>
          <a:endParaRPr lang="en-US"/>
        </a:p>
      </dgm:t>
    </dgm:pt>
    <dgm:pt modelId="{981C4967-29A0-0142-94F5-6EEB613C00A6}">
      <dgm:prSet phldrT="[Text]"/>
      <dgm:spPr/>
      <dgm:t>
        <a:bodyPr/>
        <a:lstStyle/>
        <a:p>
          <a:r>
            <a:rPr lang="en-US" b="1" dirty="0" smtClean="0"/>
            <a:t>Operational Requirements:  </a:t>
          </a:r>
          <a:r>
            <a:rPr lang="en-US" dirty="0" smtClean="0"/>
            <a:t>School Day/School Year, Middle School Program Criteria, Class Size, Minimum direct classroom expenditures</a:t>
          </a:r>
          <a:endParaRPr lang="en-US" dirty="0"/>
        </a:p>
      </dgm:t>
    </dgm:pt>
    <dgm:pt modelId="{5F7A4F61-2242-CC4D-A056-33A9BF7A1446}" type="parTrans" cxnId="{A456DB30-E3ED-E642-B8B9-668624EA96BE}">
      <dgm:prSet/>
      <dgm:spPr/>
      <dgm:t>
        <a:bodyPr/>
        <a:lstStyle/>
        <a:p>
          <a:endParaRPr lang="en-US"/>
        </a:p>
      </dgm:t>
    </dgm:pt>
    <dgm:pt modelId="{3E69607A-B6F9-5D48-ADA9-F36A6AD4634B}" type="sibTrans" cxnId="{A456DB30-E3ED-E642-B8B9-668624EA96BE}">
      <dgm:prSet/>
      <dgm:spPr/>
      <dgm:t>
        <a:bodyPr/>
        <a:lstStyle/>
        <a:p>
          <a:endParaRPr lang="en-US"/>
        </a:p>
      </dgm:t>
    </dgm:pt>
    <dgm:pt modelId="{5DF0D411-0EB6-C344-B6C3-26EBA042AA55}">
      <dgm:prSet phldrT="[Text]"/>
      <dgm:spPr/>
      <dgm:t>
        <a:bodyPr/>
        <a:lstStyle/>
        <a:p>
          <a:r>
            <a:rPr lang="en-US" b="1" dirty="0" smtClean="0"/>
            <a:t>HR Requirements:  </a:t>
          </a:r>
          <a:r>
            <a:rPr lang="en-US" dirty="0" smtClean="0"/>
            <a:t>Personnel Required, Mentor Teacher Program, Salary Schedule</a:t>
          </a:r>
          <a:endParaRPr lang="en-US" dirty="0"/>
        </a:p>
      </dgm:t>
    </dgm:pt>
    <dgm:pt modelId="{F37DDEBC-6466-8E47-949D-AEA853E9A28A}" type="parTrans" cxnId="{C69AD4A0-626D-004D-B974-2217FF3F3652}">
      <dgm:prSet/>
      <dgm:spPr/>
      <dgm:t>
        <a:bodyPr/>
        <a:lstStyle/>
        <a:p>
          <a:endParaRPr lang="en-US"/>
        </a:p>
      </dgm:t>
    </dgm:pt>
    <dgm:pt modelId="{655235FA-67CA-634E-83BB-8F6233D6BA7F}" type="sibTrans" cxnId="{C69AD4A0-626D-004D-B974-2217FF3F3652}">
      <dgm:prSet/>
      <dgm:spPr/>
      <dgm:t>
        <a:bodyPr/>
        <a:lstStyle/>
        <a:p>
          <a:endParaRPr lang="en-US"/>
        </a:p>
      </dgm:t>
    </dgm:pt>
    <dgm:pt modelId="{000D8A5E-994A-F142-AA08-E6C1EA83DC03}">
      <dgm:prSet phldrT="[Text]"/>
      <dgm:spPr/>
      <dgm:t>
        <a:bodyPr/>
        <a:lstStyle/>
        <a:p>
          <a:r>
            <a:rPr lang="en-US" b="1" dirty="0" smtClean="0"/>
            <a:t>Programmatic Requirements:  </a:t>
          </a:r>
          <a:r>
            <a:rPr lang="en-US" dirty="0" smtClean="0"/>
            <a:t>Career Education, Values &amp; Character Education, Work-based learning, Textbook Selections</a:t>
          </a:r>
          <a:endParaRPr lang="en-US" dirty="0"/>
        </a:p>
      </dgm:t>
    </dgm:pt>
    <dgm:pt modelId="{7F8E5D3D-A089-2A4B-811E-E9F31953F13D}" type="parTrans" cxnId="{B40B458F-9B54-C64F-8B93-5F431A6233DA}">
      <dgm:prSet/>
      <dgm:spPr/>
      <dgm:t>
        <a:bodyPr/>
        <a:lstStyle/>
        <a:p>
          <a:endParaRPr lang="en-US"/>
        </a:p>
      </dgm:t>
    </dgm:pt>
    <dgm:pt modelId="{B04B2BF8-943A-A945-9E80-5673CE78D899}" type="sibTrans" cxnId="{B40B458F-9B54-C64F-8B93-5F431A6233DA}">
      <dgm:prSet/>
      <dgm:spPr/>
      <dgm:t>
        <a:bodyPr/>
        <a:lstStyle/>
        <a:p>
          <a:endParaRPr lang="en-US"/>
        </a:p>
      </dgm:t>
    </dgm:pt>
    <dgm:pt modelId="{E9F872C0-0904-AB4D-A481-3A58EFC3D433}" type="pres">
      <dgm:prSet presAssocID="{023517CB-0CD0-154F-92DA-4C36E1EDA7FD}" presName="vert0" presStyleCnt="0">
        <dgm:presLayoutVars>
          <dgm:dir/>
          <dgm:animOne val="branch"/>
          <dgm:animLvl val="lvl"/>
        </dgm:presLayoutVars>
      </dgm:prSet>
      <dgm:spPr/>
      <dgm:t>
        <a:bodyPr/>
        <a:lstStyle/>
        <a:p>
          <a:endParaRPr lang="en-US"/>
        </a:p>
      </dgm:t>
    </dgm:pt>
    <dgm:pt modelId="{4DA1DD76-458A-FC49-8C2B-0098D41BBBF1}" type="pres">
      <dgm:prSet presAssocID="{D4FDAE3A-C9C8-EC41-A950-0BE36DC26291}" presName="thickLine" presStyleLbl="alignNode1" presStyleIdx="0" presStyleCnt="1"/>
      <dgm:spPr/>
    </dgm:pt>
    <dgm:pt modelId="{CE429A82-991A-5742-82FA-1978BCFFD165}" type="pres">
      <dgm:prSet presAssocID="{D4FDAE3A-C9C8-EC41-A950-0BE36DC26291}" presName="horz1" presStyleCnt="0"/>
      <dgm:spPr/>
    </dgm:pt>
    <dgm:pt modelId="{11E729B9-2504-4544-884A-1F1AE8EC8EE0}" type="pres">
      <dgm:prSet presAssocID="{D4FDAE3A-C9C8-EC41-A950-0BE36DC26291}" presName="tx1" presStyleLbl="revTx" presStyleIdx="0" presStyleCnt="4"/>
      <dgm:spPr/>
      <dgm:t>
        <a:bodyPr/>
        <a:lstStyle/>
        <a:p>
          <a:endParaRPr lang="en-US"/>
        </a:p>
      </dgm:t>
    </dgm:pt>
    <dgm:pt modelId="{A8F2230F-77DD-5341-ADE7-54064344257F}" type="pres">
      <dgm:prSet presAssocID="{D4FDAE3A-C9C8-EC41-A950-0BE36DC26291}" presName="vert1" presStyleCnt="0"/>
      <dgm:spPr/>
    </dgm:pt>
    <dgm:pt modelId="{FFA5694D-628E-6F41-83FC-4B70A701BF4C}" type="pres">
      <dgm:prSet presAssocID="{981C4967-29A0-0142-94F5-6EEB613C00A6}" presName="vertSpace2a" presStyleCnt="0"/>
      <dgm:spPr/>
    </dgm:pt>
    <dgm:pt modelId="{4DF83D63-481F-8449-84C5-B4424B0E4D6F}" type="pres">
      <dgm:prSet presAssocID="{981C4967-29A0-0142-94F5-6EEB613C00A6}" presName="horz2" presStyleCnt="0"/>
      <dgm:spPr/>
    </dgm:pt>
    <dgm:pt modelId="{0320E33D-9CCB-6C45-9694-09FDBA375BF6}" type="pres">
      <dgm:prSet presAssocID="{981C4967-29A0-0142-94F5-6EEB613C00A6}" presName="horzSpace2" presStyleCnt="0"/>
      <dgm:spPr/>
    </dgm:pt>
    <dgm:pt modelId="{7AD79ECA-A082-7C42-A5D0-5A4A913B0922}" type="pres">
      <dgm:prSet presAssocID="{981C4967-29A0-0142-94F5-6EEB613C00A6}" presName="tx2" presStyleLbl="revTx" presStyleIdx="1" presStyleCnt="4"/>
      <dgm:spPr/>
      <dgm:t>
        <a:bodyPr/>
        <a:lstStyle/>
        <a:p>
          <a:endParaRPr lang="en-US"/>
        </a:p>
      </dgm:t>
    </dgm:pt>
    <dgm:pt modelId="{100DC59D-C831-094B-B963-FBD61490599F}" type="pres">
      <dgm:prSet presAssocID="{981C4967-29A0-0142-94F5-6EEB613C00A6}" presName="vert2" presStyleCnt="0"/>
      <dgm:spPr/>
    </dgm:pt>
    <dgm:pt modelId="{1CC2E6D4-B537-B44D-97F1-653E042234AB}" type="pres">
      <dgm:prSet presAssocID="{981C4967-29A0-0142-94F5-6EEB613C00A6}" presName="thinLine2b" presStyleLbl="callout" presStyleIdx="0" presStyleCnt="3"/>
      <dgm:spPr/>
    </dgm:pt>
    <dgm:pt modelId="{18BD78DF-9D5F-C148-A0DE-80B8AD47DE26}" type="pres">
      <dgm:prSet presAssocID="{981C4967-29A0-0142-94F5-6EEB613C00A6}" presName="vertSpace2b" presStyleCnt="0"/>
      <dgm:spPr/>
    </dgm:pt>
    <dgm:pt modelId="{C9681658-A300-5F43-BBE6-FAD4E37685AF}" type="pres">
      <dgm:prSet presAssocID="{5DF0D411-0EB6-C344-B6C3-26EBA042AA55}" presName="horz2" presStyleCnt="0"/>
      <dgm:spPr/>
    </dgm:pt>
    <dgm:pt modelId="{C36CE631-C51F-BC4E-A354-455B95737113}" type="pres">
      <dgm:prSet presAssocID="{5DF0D411-0EB6-C344-B6C3-26EBA042AA55}" presName="horzSpace2" presStyleCnt="0"/>
      <dgm:spPr/>
    </dgm:pt>
    <dgm:pt modelId="{83A7E962-37E1-AD4D-93A7-55F55D925837}" type="pres">
      <dgm:prSet presAssocID="{5DF0D411-0EB6-C344-B6C3-26EBA042AA55}" presName="tx2" presStyleLbl="revTx" presStyleIdx="2" presStyleCnt="4"/>
      <dgm:spPr/>
      <dgm:t>
        <a:bodyPr/>
        <a:lstStyle/>
        <a:p>
          <a:endParaRPr lang="en-US"/>
        </a:p>
      </dgm:t>
    </dgm:pt>
    <dgm:pt modelId="{E755638E-C2C1-8C46-943E-D34EE426D9A4}" type="pres">
      <dgm:prSet presAssocID="{5DF0D411-0EB6-C344-B6C3-26EBA042AA55}" presName="vert2" presStyleCnt="0"/>
      <dgm:spPr/>
    </dgm:pt>
    <dgm:pt modelId="{B824B149-47B7-544A-B9A4-B671C5C68624}" type="pres">
      <dgm:prSet presAssocID="{5DF0D411-0EB6-C344-B6C3-26EBA042AA55}" presName="thinLine2b" presStyleLbl="callout" presStyleIdx="1" presStyleCnt="3"/>
      <dgm:spPr/>
    </dgm:pt>
    <dgm:pt modelId="{7EFD896B-F894-C548-80B0-E6765000488E}" type="pres">
      <dgm:prSet presAssocID="{5DF0D411-0EB6-C344-B6C3-26EBA042AA55}" presName="vertSpace2b" presStyleCnt="0"/>
      <dgm:spPr/>
    </dgm:pt>
    <dgm:pt modelId="{25153B5B-8ED1-6948-8D82-DCBCA5703657}" type="pres">
      <dgm:prSet presAssocID="{000D8A5E-994A-F142-AA08-E6C1EA83DC03}" presName="horz2" presStyleCnt="0"/>
      <dgm:spPr/>
    </dgm:pt>
    <dgm:pt modelId="{40F6717C-12E4-B04E-A080-6F15CE6F57B2}" type="pres">
      <dgm:prSet presAssocID="{000D8A5E-994A-F142-AA08-E6C1EA83DC03}" presName="horzSpace2" presStyleCnt="0"/>
      <dgm:spPr/>
    </dgm:pt>
    <dgm:pt modelId="{0B2FFCB5-567F-D94A-ADF5-52BC485E8051}" type="pres">
      <dgm:prSet presAssocID="{000D8A5E-994A-F142-AA08-E6C1EA83DC03}" presName="tx2" presStyleLbl="revTx" presStyleIdx="3" presStyleCnt="4"/>
      <dgm:spPr/>
      <dgm:t>
        <a:bodyPr/>
        <a:lstStyle/>
        <a:p>
          <a:endParaRPr lang="en-US"/>
        </a:p>
      </dgm:t>
    </dgm:pt>
    <dgm:pt modelId="{B2216DAE-7034-2D4B-9895-F409E13F8625}" type="pres">
      <dgm:prSet presAssocID="{000D8A5E-994A-F142-AA08-E6C1EA83DC03}" presName="vert2" presStyleCnt="0"/>
      <dgm:spPr/>
    </dgm:pt>
    <dgm:pt modelId="{778ADCDA-C9E0-3A49-926F-6C1CCA4DB937}" type="pres">
      <dgm:prSet presAssocID="{000D8A5E-994A-F142-AA08-E6C1EA83DC03}" presName="thinLine2b" presStyleLbl="callout" presStyleIdx="2" presStyleCnt="3"/>
      <dgm:spPr/>
    </dgm:pt>
    <dgm:pt modelId="{BDE80932-2AFC-3743-9B4E-4BD225A97A14}" type="pres">
      <dgm:prSet presAssocID="{000D8A5E-994A-F142-AA08-E6C1EA83DC03}" presName="vertSpace2b" presStyleCnt="0"/>
      <dgm:spPr/>
    </dgm:pt>
  </dgm:ptLst>
  <dgm:cxnLst>
    <dgm:cxn modelId="{A70B152D-447B-E540-82BB-675AAD72F74F}" srcId="{023517CB-0CD0-154F-92DA-4C36E1EDA7FD}" destId="{D4FDAE3A-C9C8-EC41-A950-0BE36DC26291}" srcOrd="0" destOrd="0" parTransId="{F5744AAD-3258-544D-92EC-65EF2E0CDAD5}" sibTransId="{19079C30-5C1F-924D-8B12-B9B8F266B76E}"/>
    <dgm:cxn modelId="{F2099913-FBF1-4DC9-A879-90223A3FEECB}" type="presOf" srcId="{5DF0D411-0EB6-C344-B6C3-26EBA042AA55}" destId="{83A7E962-37E1-AD4D-93A7-55F55D925837}" srcOrd="0" destOrd="0" presId="urn:microsoft.com/office/officeart/2008/layout/LinedList"/>
    <dgm:cxn modelId="{A871B138-665D-41BA-8AF8-5D1835E44F36}" type="presOf" srcId="{D4FDAE3A-C9C8-EC41-A950-0BE36DC26291}" destId="{11E729B9-2504-4544-884A-1F1AE8EC8EE0}" srcOrd="0" destOrd="0" presId="urn:microsoft.com/office/officeart/2008/layout/LinedList"/>
    <dgm:cxn modelId="{C69AD4A0-626D-004D-B974-2217FF3F3652}" srcId="{D4FDAE3A-C9C8-EC41-A950-0BE36DC26291}" destId="{5DF0D411-0EB6-C344-B6C3-26EBA042AA55}" srcOrd="1" destOrd="0" parTransId="{F37DDEBC-6466-8E47-949D-AEA853E9A28A}" sibTransId="{655235FA-67CA-634E-83BB-8F6233D6BA7F}"/>
    <dgm:cxn modelId="{A456DB30-E3ED-E642-B8B9-668624EA96BE}" srcId="{D4FDAE3A-C9C8-EC41-A950-0BE36DC26291}" destId="{981C4967-29A0-0142-94F5-6EEB613C00A6}" srcOrd="0" destOrd="0" parTransId="{5F7A4F61-2242-CC4D-A056-33A9BF7A1446}" sibTransId="{3E69607A-B6F9-5D48-ADA9-F36A6AD4634B}"/>
    <dgm:cxn modelId="{25E45635-BD02-4F38-8B36-7B4561BB3186}" type="presOf" srcId="{981C4967-29A0-0142-94F5-6EEB613C00A6}" destId="{7AD79ECA-A082-7C42-A5D0-5A4A913B0922}" srcOrd="0" destOrd="0" presId="urn:microsoft.com/office/officeart/2008/layout/LinedList"/>
    <dgm:cxn modelId="{89E6B862-3CCD-4102-AA14-A35BAA872066}" type="presOf" srcId="{023517CB-0CD0-154F-92DA-4C36E1EDA7FD}" destId="{E9F872C0-0904-AB4D-A481-3A58EFC3D433}" srcOrd="0" destOrd="0" presId="urn:microsoft.com/office/officeart/2008/layout/LinedList"/>
    <dgm:cxn modelId="{B40B458F-9B54-C64F-8B93-5F431A6233DA}" srcId="{D4FDAE3A-C9C8-EC41-A950-0BE36DC26291}" destId="{000D8A5E-994A-F142-AA08-E6C1EA83DC03}" srcOrd="2" destOrd="0" parTransId="{7F8E5D3D-A089-2A4B-811E-E9F31953F13D}" sibTransId="{B04B2BF8-943A-A945-9E80-5673CE78D899}"/>
    <dgm:cxn modelId="{CBE237D8-D94E-4E55-AD3B-884AE0CE6DDA}" type="presOf" srcId="{000D8A5E-994A-F142-AA08-E6C1EA83DC03}" destId="{0B2FFCB5-567F-D94A-ADF5-52BC485E8051}" srcOrd="0" destOrd="0" presId="urn:microsoft.com/office/officeart/2008/layout/LinedList"/>
    <dgm:cxn modelId="{55685EB1-B4EF-48DC-ACDE-A81CA8BFB8D0}" type="presParOf" srcId="{E9F872C0-0904-AB4D-A481-3A58EFC3D433}" destId="{4DA1DD76-458A-FC49-8C2B-0098D41BBBF1}" srcOrd="0" destOrd="0" presId="urn:microsoft.com/office/officeart/2008/layout/LinedList"/>
    <dgm:cxn modelId="{CCFD5234-344E-471D-8131-EBAA1C584E2C}" type="presParOf" srcId="{E9F872C0-0904-AB4D-A481-3A58EFC3D433}" destId="{CE429A82-991A-5742-82FA-1978BCFFD165}" srcOrd="1" destOrd="0" presId="urn:microsoft.com/office/officeart/2008/layout/LinedList"/>
    <dgm:cxn modelId="{4357242A-5F71-4CC8-A8D6-2EC6E93D6540}" type="presParOf" srcId="{CE429A82-991A-5742-82FA-1978BCFFD165}" destId="{11E729B9-2504-4544-884A-1F1AE8EC8EE0}" srcOrd="0" destOrd="0" presId="urn:microsoft.com/office/officeart/2008/layout/LinedList"/>
    <dgm:cxn modelId="{3BE02CB9-08A1-4FE8-92F2-391BC9A6B3A7}" type="presParOf" srcId="{CE429A82-991A-5742-82FA-1978BCFFD165}" destId="{A8F2230F-77DD-5341-ADE7-54064344257F}" srcOrd="1" destOrd="0" presId="urn:microsoft.com/office/officeart/2008/layout/LinedList"/>
    <dgm:cxn modelId="{1CA9E36E-EE52-475E-A748-7BA56A90DEC5}" type="presParOf" srcId="{A8F2230F-77DD-5341-ADE7-54064344257F}" destId="{FFA5694D-628E-6F41-83FC-4B70A701BF4C}" srcOrd="0" destOrd="0" presId="urn:microsoft.com/office/officeart/2008/layout/LinedList"/>
    <dgm:cxn modelId="{EC1E3BE4-E9F6-46A3-8A8D-4F7580D75602}" type="presParOf" srcId="{A8F2230F-77DD-5341-ADE7-54064344257F}" destId="{4DF83D63-481F-8449-84C5-B4424B0E4D6F}" srcOrd="1" destOrd="0" presId="urn:microsoft.com/office/officeart/2008/layout/LinedList"/>
    <dgm:cxn modelId="{711A7305-8D9B-45B9-A260-848339B93F8E}" type="presParOf" srcId="{4DF83D63-481F-8449-84C5-B4424B0E4D6F}" destId="{0320E33D-9CCB-6C45-9694-09FDBA375BF6}" srcOrd="0" destOrd="0" presId="urn:microsoft.com/office/officeart/2008/layout/LinedList"/>
    <dgm:cxn modelId="{2F6D5D7E-E817-4D63-AAF1-C44EEEF96A5C}" type="presParOf" srcId="{4DF83D63-481F-8449-84C5-B4424B0E4D6F}" destId="{7AD79ECA-A082-7C42-A5D0-5A4A913B0922}" srcOrd="1" destOrd="0" presId="urn:microsoft.com/office/officeart/2008/layout/LinedList"/>
    <dgm:cxn modelId="{7231EDC9-02E4-4A7C-B5DD-08FFABD4AB8C}" type="presParOf" srcId="{4DF83D63-481F-8449-84C5-B4424B0E4D6F}" destId="{100DC59D-C831-094B-B963-FBD61490599F}" srcOrd="2" destOrd="0" presId="urn:microsoft.com/office/officeart/2008/layout/LinedList"/>
    <dgm:cxn modelId="{87A19092-069E-4553-B06E-9541820F5FFC}" type="presParOf" srcId="{A8F2230F-77DD-5341-ADE7-54064344257F}" destId="{1CC2E6D4-B537-B44D-97F1-653E042234AB}" srcOrd="2" destOrd="0" presId="urn:microsoft.com/office/officeart/2008/layout/LinedList"/>
    <dgm:cxn modelId="{0DAFF9C7-743D-4079-ACAC-FFEC105AF661}" type="presParOf" srcId="{A8F2230F-77DD-5341-ADE7-54064344257F}" destId="{18BD78DF-9D5F-C148-A0DE-80B8AD47DE26}" srcOrd="3" destOrd="0" presId="urn:microsoft.com/office/officeart/2008/layout/LinedList"/>
    <dgm:cxn modelId="{CDAB0867-D9A3-4EF5-AD47-DFB9AAED4B7B}" type="presParOf" srcId="{A8F2230F-77DD-5341-ADE7-54064344257F}" destId="{C9681658-A300-5F43-BBE6-FAD4E37685AF}" srcOrd="4" destOrd="0" presId="urn:microsoft.com/office/officeart/2008/layout/LinedList"/>
    <dgm:cxn modelId="{7A148E6B-4A12-48AD-851A-3E425C34CED6}" type="presParOf" srcId="{C9681658-A300-5F43-BBE6-FAD4E37685AF}" destId="{C36CE631-C51F-BC4E-A354-455B95737113}" srcOrd="0" destOrd="0" presId="urn:microsoft.com/office/officeart/2008/layout/LinedList"/>
    <dgm:cxn modelId="{45DABC90-AFB2-473A-9C9C-E58F3DC7A209}" type="presParOf" srcId="{C9681658-A300-5F43-BBE6-FAD4E37685AF}" destId="{83A7E962-37E1-AD4D-93A7-55F55D925837}" srcOrd="1" destOrd="0" presId="urn:microsoft.com/office/officeart/2008/layout/LinedList"/>
    <dgm:cxn modelId="{0C5862EB-53E9-48E9-BB3E-36AF757CD1A8}" type="presParOf" srcId="{C9681658-A300-5F43-BBE6-FAD4E37685AF}" destId="{E755638E-C2C1-8C46-943E-D34EE426D9A4}" srcOrd="2" destOrd="0" presId="urn:microsoft.com/office/officeart/2008/layout/LinedList"/>
    <dgm:cxn modelId="{0489EC36-D5A5-4E6B-8142-C163DFE38CC4}" type="presParOf" srcId="{A8F2230F-77DD-5341-ADE7-54064344257F}" destId="{B824B149-47B7-544A-B9A4-B671C5C68624}" srcOrd="5" destOrd="0" presId="urn:microsoft.com/office/officeart/2008/layout/LinedList"/>
    <dgm:cxn modelId="{0CED3B95-3119-4ED7-ABFD-FD58ABF02363}" type="presParOf" srcId="{A8F2230F-77DD-5341-ADE7-54064344257F}" destId="{7EFD896B-F894-C548-80B0-E6765000488E}" srcOrd="6" destOrd="0" presId="urn:microsoft.com/office/officeart/2008/layout/LinedList"/>
    <dgm:cxn modelId="{1DDD56E5-9885-4437-B8E5-8424CEB259C5}" type="presParOf" srcId="{A8F2230F-77DD-5341-ADE7-54064344257F}" destId="{25153B5B-8ED1-6948-8D82-DCBCA5703657}" srcOrd="7" destOrd="0" presId="urn:microsoft.com/office/officeart/2008/layout/LinedList"/>
    <dgm:cxn modelId="{A30FD6A2-5B07-4CDD-A5AC-93D53F41BD48}" type="presParOf" srcId="{25153B5B-8ED1-6948-8D82-DCBCA5703657}" destId="{40F6717C-12E4-B04E-A080-6F15CE6F57B2}" srcOrd="0" destOrd="0" presId="urn:microsoft.com/office/officeart/2008/layout/LinedList"/>
    <dgm:cxn modelId="{D178EDE8-ADDE-4D64-8A07-842307B7B5A8}" type="presParOf" srcId="{25153B5B-8ED1-6948-8D82-DCBCA5703657}" destId="{0B2FFCB5-567F-D94A-ADF5-52BC485E8051}" srcOrd="1" destOrd="0" presId="urn:microsoft.com/office/officeart/2008/layout/LinedList"/>
    <dgm:cxn modelId="{D5FA545B-8B44-43CE-B833-48D4BB67CCB6}" type="presParOf" srcId="{25153B5B-8ED1-6948-8D82-DCBCA5703657}" destId="{B2216DAE-7034-2D4B-9895-F409E13F8625}" srcOrd="2" destOrd="0" presId="urn:microsoft.com/office/officeart/2008/layout/LinedList"/>
    <dgm:cxn modelId="{90398D27-A67D-48B4-B2D9-B7B1250F0C7A}" type="presParOf" srcId="{A8F2230F-77DD-5341-ADE7-54064344257F}" destId="{778ADCDA-C9E0-3A49-926F-6C1CCA4DB937}" srcOrd="8" destOrd="0" presId="urn:microsoft.com/office/officeart/2008/layout/LinedList"/>
    <dgm:cxn modelId="{18461802-4237-49F4-80B8-0DBF538AA144}" type="presParOf" srcId="{A8F2230F-77DD-5341-ADE7-54064344257F}" destId="{BDE80932-2AFC-3743-9B4E-4BD225A97A1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8A7D58-8194-9440-A2E1-A42865246623}" type="doc">
      <dgm:prSet loTypeId="urn:microsoft.com/office/officeart/2005/8/layout/bProcess4" loCatId="" qsTypeId="urn:microsoft.com/office/officeart/2005/8/quickstyle/simple1" qsCatId="simple" csTypeId="urn:microsoft.com/office/officeart/2005/8/colors/colorful3" csCatId="colorful" phldr="1"/>
      <dgm:spPr/>
      <dgm:t>
        <a:bodyPr/>
        <a:lstStyle/>
        <a:p>
          <a:endParaRPr lang="en-US"/>
        </a:p>
      </dgm:t>
    </dgm:pt>
    <dgm:pt modelId="{3D0298F5-9DD3-0A40-8B9E-88FEF331ABE5}">
      <dgm:prSet phldrT="[Text]"/>
      <dgm:spPr/>
      <dgm:t>
        <a:bodyPr/>
        <a:lstStyle/>
        <a:p>
          <a:r>
            <a:rPr lang="en-US" b="1" dirty="0" smtClean="0">
              <a:solidFill>
                <a:schemeClr val="tx1"/>
              </a:solidFill>
            </a:rPr>
            <a:t>Federal Law</a:t>
          </a:r>
          <a:endParaRPr lang="en-US" b="1" dirty="0">
            <a:solidFill>
              <a:schemeClr val="tx1"/>
            </a:solidFill>
          </a:endParaRPr>
        </a:p>
      </dgm:t>
    </dgm:pt>
    <dgm:pt modelId="{6056E5A6-7808-E64B-B63C-EC9F5DB053FF}" type="parTrans" cxnId="{3CC9A1B3-7D9E-5D47-BA81-9111F6607660}">
      <dgm:prSet/>
      <dgm:spPr/>
      <dgm:t>
        <a:bodyPr/>
        <a:lstStyle/>
        <a:p>
          <a:endParaRPr lang="en-US"/>
        </a:p>
      </dgm:t>
    </dgm:pt>
    <dgm:pt modelId="{47718124-F3ED-6846-8807-CCF7472B4B18}" type="sibTrans" cxnId="{3CC9A1B3-7D9E-5D47-BA81-9111F6607660}">
      <dgm:prSet/>
      <dgm:spPr/>
      <dgm:t>
        <a:bodyPr/>
        <a:lstStyle/>
        <a:p>
          <a:endParaRPr lang="en-US"/>
        </a:p>
      </dgm:t>
    </dgm:pt>
    <dgm:pt modelId="{3E7200FB-ECC7-BF43-A703-A32A69618A8E}">
      <dgm:prSet phldrT="[Text]"/>
      <dgm:spPr/>
      <dgm:t>
        <a:bodyPr/>
        <a:lstStyle/>
        <a:p>
          <a:r>
            <a:rPr lang="en-US" b="1" dirty="0" smtClean="0">
              <a:solidFill>
                <a:schemeClr val="tx1"/>
              </a:solidFill>
            </a:rPr>
            <a:t>Health &amp; Safety</a:t>
          </a:r>
          <a:endParaRPr lang="en-US" b="1" dirty="0">
            <a:solidFill>
              <a:schemeClr val="tx1"/>
            </a:solidFill>
          </a:endParaRPr>
        </a:p>
      </dgm:t>
    </dgm:pt>
    <dgm:pt modelId="{C1C1195F-0E0D-F144-9903-606BDF152623}" type="parTrans" cxnId="{EA6CC13B-8971-AC45-8690-E1298B466B65}">
      <dgm:prSet/>
      <dgm:spPr/>
      <dgm:t>
        <a:bodyPr/>
        <a:lstStyle/>
        <a:p>
          <a:endParaRPr lang="en-US"/>
        </a:p>
      </dgm:t>
    </dgm:pt>
    <dgm:pt modelId="{519EC20B-32B6-0345-BF1F-ABBB2B3D7105}" type="sibTrans" cxnId="{EA6CC13B-8971-AC45-8690-E1298B466B65}">
      <dgm:prSet/>
      <dgm:spPr/>
      <dgm:t>
        <a:bodyPr/>
        <a:lstStyle/>
        <a:p>
          <a:endParaRPr lang="en-US"/>
        </a:p>
      </dgm:t>
    </dgm:pt>
    <dgm:pt modelId="{F3D49852-0F53-4A4C-A4AA-EBECD1F2E7B3}">
      <dgm:prSet phldrT="[Text]"/>
      <dgm:spPr/>
      <dgm:t>
        <a:bodyPr/>
        <a:lstStyle/>
        <a:p>
          <a:r>
            <a:rPr lang="en-US" b="1" u="sng" dirty="0" smtClean="0">
              <a:solidFill>
                <a:schemeClr val="tx1"/>
              </a:solidFill>
            </a:rPr>
            <a:t>How we earn funding</a:t>
          </a:r>
          <a:endParaRPr lang="en-US" b="1" u="sng" dirty="0">
            <a:solidFill>
              <a:schemeClr val="tx1"/>
            </a:solidFill>
          </a:endParaRPr>
        </a:p>
      </dgm:t>
    </dgm:pt>
    <dgm:pt modelId="{F9EA8A6A-3C30-1046-844D-9FD7723A0F89}" type="parTrans" cxnId="{B7135AB2-9AD1-8643-B5AC-AB15B26DDA8A}">
      <dgm:prSet/>
      <dgm:spPr/>
      <dgm:t>
        <a:bodyPr/>
        <a:lstStyle/>
        <a:p>
          <a:endParaRPr lang="en-US"/>
        </a:p>
      </dgm:t>
    </dgm:pt>
    <dgm:pt modelId="{B736471A-5374-004B-A4B3-E9AA39E4E21F}" type="sibTrans" cxnId="{B7135AB2-9AD1-8643-B5AC-AB15B26DDA8A}">
      <dgm:prSet/>
      <dgm:spPr/>
      <dgm:t>
        <a:bodyPr/>
        <a:lstStyle/>
        <a:p>
          <a:endParaRPr lang="en-US"/>
        </a:p>
      </dgm:t>
    </dgm:pt>
    <dgm:pt modelId="{42D8ED42-88C4-6946-954A-B5004496EFA3}">
      <dgm:prSet phldrT="[Text]"/>
      <dgm:spPr/>
      <dgm:t>
        <a:bodyPr/>
        <a:lstStyle/>
        <a:p>
          <a:r>
            <a:rPr lang="en-US" b="1" u="sng" dirty="0" smtClean="0">
              <a:solidFill>
                <a:schemeClr val="tx1"/>
              </a:solidFill>
            </a:rPr>
            <a:t>State mandated testing/accountability</a:t>
          </a:r>
          <a:endParaRPr lang="en-US" b="1" u="sng" dirty="0">
            <a:solidFill>
              <a:schemeClr val="tx1"/>
            </a:solidFill>
          </a:endParaRPr>
        </a:p>
      </dgm:t>
    </dgm:pt>
    <dgm:pt modelId="{071514B9-8D4A-3042-8C37-39EEE8B78CD4}" type="parTrans" cxnId="{0CFC95FE-3D29-F54A-9973-3B0FC7E77B34}">
      <dgm:prSet/>
      <dgm:spPr/>
      <dgm:t>
        <a:bodyPr/>
        <a:lstStyle/>
        <a:p>
          <a:endParaRPr lang="en-US"/>
        </a:p>
      </dgm:t>
    </dgm:pt>
    <dgm:pt modelId="{DE4F6B1E-23E9-B64E-A09F-F9A86F521455}" type="sibTrans" cxnId="{0CFC95FE-3D29-F54A-9973-3B0FC7E77B34}">
      <dgm:prSet/>
      <dgm:spPr/>
      <dgm:t>
        <a:bodyPr/>
        <a:lstStyle/>
        <a:p>
          <a:endParaRPr lang="en-US"/>
        </a:p>
      </dgm:t>
    </dgm:pt>
    <dgm:pt modelId="{3B78EFFD-2EAB-C546-AD1D-2A8BABE453D0}">
      <dgm:prSet phldrT="[Text]"/>
      <dgm:spPr/>
      <dgm:t>
        <a:bodyPr/>
        <a:lstStyle/>
        <a:p>
          <a:r>
            <a:rPr lang="en-US" b="1" dirty="0" smtClean="0">
              <a:solidFill>
                <a:schemeClr val="tx1"/>
              </a:solidFill>
            </a:rPr>
            <a:t>Civil Rights</a:t>
          </a:r>
          <a:endParaRPr lang="en-US" b="1" dirty="0">
            <a:solidFill>
              <a:schemeClr val="tx1"/>
            </a:solidFill>
          </a:endParaRPr>
        </a:p>
      </dgm:t>
    </dgm:pt>
    <dgm:pt modelId="{37DF67DD-0C76-EE42-88E8-4EDC8E1AC8F3}" type="parTrans" cxnId="{F2E20261-5A13-8B4C-A718-A9EF0EE573E2}">
      <dgm:prSet/>
      <dgm:spPr/>
      <dgm:t>
        <a:bodyPr/>
        <a:lstStyle/>
        <a:p>
          <a:endParaRPr lang="en-US"/>
        </a:p>
      </dgm:t>
    </dgm:pt>
    <dgm:pt modelId="{736EB899-480D-BA42-8B86-E81E87602428}" type="sibTrans" cxnId="{F2E20261-5A13-8B4C-A718-A9EF0EE573E2}">
      <dgm:prSet/>
      <dgm:spPr/>
      <dgm:t>
        <a:bodyPr/>
        <a:lstStyle/>
        <a:p>
          <a:endParaRPr lang="en-US"/>
        </a:p>
      </dgm:t>
    </dgm:pt>
    <dgm:pt modelId="{3E3CEBAA-6693-324D-A5D9-6F3436632908}">
      <dgm:prSet phldrT="[Text]"/>
      <dgm:spPr/>
      <dgm:t>
        <a:bodyPr/>
        <a:lstStyle/>
        <a:p>
          <a:r>
            <a:rPr lang="en-US" b="1" dirty="0" smtClean="0">
              <a:solidFill>
                <a:schemeClr val="tx1"/>
              </a:solidFill>
            </a:rPr>
            <a:t>Non-educational State laws</a:t>
          </a:r>
          <a:endParaRPr lang="en-US" b="1" dirty="0">
            <a:solidFill>
              <a:schemeClr val="tx1"/>
            </a:solidFill>
          </a:endParaRPr>
        </a:p>
      </dgm:t>
    </dgm:pt>
    <dgm:pt modelId="{8FA56F9D-FA24-A947-A620-C14BD70F14B7}" type="parTrans" cxnId="{5DACCD20-EE2C-7C4D-883A-565BDCE921B6}">
      <dgm:prSet/>
      <dgm:spPr/>
      <dgm:t>
        <a:bodyPr/>
        <a:lstStyle/>
        <a:p>
          <a:endParaRPr lang="en-US"/>
        </a:p>
      </dgm:t>
    </dgm:pt>
    <dgm:pt modelId="{D0697D5E-6ACE-1743-8FA0-CE6617ABFE7D}" type="sibTrans" cxnId="{5DACCD20-EE2C-7C4D-883A-565BDCE921B6}">
      <dgm:prSet/>
      <dgm:spPr/>
      <dgm:t>
        <a:bodyPr/>
        <a:lstStyle/>
        <a:p>
          <a:endParaRPr lang="en-US"/>
        </a:p>
      </dgm:t>
    </dgm:pt>
    <dgm:pt modelId="{800C9EDA-84E5-9344-86F3-D2F1D9D30AE6}">
      <dgm:prSet phldrT="[Text]"/>
      <dgm:spPr/>
      <dgm:t>
        <a:bodyPr/>
        <a:lstStyle/>
        <a:p>
          <a:r>
            <a:rPr lang="en-US" b="1" dirty="0" smtClean="0">
              <a:solidFill>
                <a:schemeClr val="tx1"/>
              </a:solidFill>
            </a:rPr>
            <a:t>Conflicts of Interest/insurance</a:t>
          </a:r>
          <a:endParaRPr lang="en-US" b="1" dirty="0">
            <a:solidFill>
              <a:schemeClr val="tx1"/>
            </a:solidFill>
          </a:endParaRPr>
        </a:p>
      </dgm:t>
    </dgm:pt>
    <dgm:pt modelId="{533786EF-78BA-E441-BB81-5318C152D46D}" type="parTrans" cxnId="{153D7EF9-6B57-7043-A6E2-D42059EB7FF3}">
      <dgm:prSet/>
      <dgm:spPr/>
      <dgm:t>
        <a:bodyPr/>
        <a:lstStyle/>
        <a:p>
          <a:endParaRPr lang="en-US"/>
        </a:p>
      </dgm:t>
    </dgm:pt>
    <dgm:pt modelId="{4E5C3FE3-94C6-DD49-9706-7A1BF9CEC3FC}" type="sibTrans" cxnId="{153D7EF9-6B57-7043-A6E2-D42059EB7FF3}">
      <dgm:prSet/>
      <dgm:spPr/>
      <dgm:t>
        <a:bodyPr/>
        <a:lstStyle/>
        <a:p>
          <a:endParaRPr lang="en-US"/>
        </a:p>
      </dgm:t>
    </dgm:pt>
    <dgm:pt modelId="{949969FF-B8D7-B54E-A026-BCEED96D618C}">
      <dgm:prSet phldrT="[Text]"/>
      <dgm:spPr/>
      <dgm:t>
        <a:bodyPr/>
        <a:lstStyle/>
        <a:p>
          <a:r>
            <a:rPr lang="en-US" b="1" u="sng" dirty="0" smtClean="0">
              <a:solidFill>
                <a:schemeClr val="tx1"/>
              </a:solidFill>
            </a:rPr>
            <a:t>Laws related to the concepts themselves*</a:t>
          </a:r>
          <a:endParaRPr lang="en-US" b="1" u="sng" dirty="0">
            <a:solidFill>
              <a:schemeClr val="tx1"/>
            </a:solidFill>
          </a:endParaRPr>
        </a:p>
      </dgm:t>
    </dgm:pt>
    <dgm:pt modelId="{8AF835F8-092C-CC42-A29C-82D12D343528}" type="sibTrans" cxnId="{4766C3CE-9A3E-5F4F-94EC-8884F15722D8}">
      <dgm:prSet/>
      <dgm:spPr/>
      <dgm:t>
        <a:bodyPr/>
        <a:lstStyle/>
        <a:p>
          <a:endParaRPr lang="en-US"/>
        </a:p>
      </dgm:t>
    </dgm:pt>
    <dgm:pt modelId="{D77E8EBA-D9BC-6E41-A765-9CEF18EEAE8E}" type="parTrans" cxnId="{4766C3CE-9A3E-5F4F-94EC-8884F15722D8}">
      <dgm:prSet/>
      <dgm:spPr/>
      <dgm:t>
        <a:bodyPr/>
        <a:lstStyle/>
        <a:p>
          <a:endParaRPr lang="en-US"/>
        </a:p>
      </dgm:t>
    </dgm:pt>
    <dgm:pt modelId="{74591519-E716-964C-BE87-C90B51371452}">
      <dgm:prSet phldrT="[Text]"/>
      <dgm:spPr/>
      <dgm:t>
        <a:bodyPr/>
        <a:lstStyle/>
        <a:p>
          <a:r>
            <a:rPr lang="en-US" b="1" dirty="0" smtClean="0">
              <a:solidFill>
                <a:schemeClr val="tx1"/>
              </a:solidFill>
            </a:rPr>
            <a:t>Unlawful conduct	</a:t>
          </a:r>
          <a:endParaRPr lang="en-US" b="1" dirty="0">
            <a:solidFill>
              <a:schemeClr val="tx1"/>
            </a:solidFill>
          </a:endParaRPr>
        </a:p>
      </dgm:t>
    </dgm:pt>
    <dgm:pt modelId="{BE3673B2-F06C-784F-AEE8-66C4CA0B1872}" type="sibTrans" cxnId="{4F58DBC6-C88C-BA4A-A3FC-0F1E611B6C0B}">
      <dgm:prSet/>
      <dgm:spPr/>
      <dgm:t>
        <a:bodyPr/>
        <a:lstStyle/>
        <a:p>
          <a:endParaRPr lang="en-US"/>
        </a:p>
      </dgm:t>
    </dgm:pt>
    <dgm:pt modelId="{CCAD6D49-D7D6-2543-A971-A50AB1960CF1}" type="parTrans" cxnId="{4F58DBC6-C88C-BA4A-A3FC-0F1E611B6C0B}">
      <dgm:prSet/>
      <dgm:spPr/>
      <dgm:t>
        <a:bodyPr/>
        <a:lstStyle/>
        <a:p>
          <a:endParaRPr lang="en-US"/>
        </a:p>
      </dgm:t>
    </dgm:pt>
    <dgm:pt modelId="{6A858B4E-64D7-BB46-A4CA-F677E31102DB}" type="pres">
      <dgm:prSet presAssocID="{DF8A7D58-8194-9440-A2E1-A42865246623}" presName="Name0" presStyleCnt="0">
        <dgm:presLayoutVars>
          <dgm:dir/>
          <dgm:resizeHandles/>
        </dgm:presLayoutVars>
      </dgm:prSet>
      <dgm:spPr/>
      <dgm:t>
        <a:bodyPr/>
        <a:lstStyle/>
        <a:p>
          <a:endParaRPr lang="en-US"/>
        </a:p>
      </dgm:t>
    </dgm:pt>
    <dgm:pt modelId="{8145BA72-F983-F44D-A47A-66EC0DB03C61}" type="pres">
      <dgm:prSet presAssocID="{3D0298F5-9DD3-0A40-8B9E-88FEF331ABE5}" presName="compNode" presStyleCnt="0"/>
      <dgm:spPr/>
      <dgm:t>
        <a:bodyPr/>
        <a:lstStyle/>
        <a:p>
          <a:endParaRPr lang="en-US"/>
        </a:p>
      </dgm:t>
    </dgm:pt>
    <dgm:pt modelId="{6B481EB3-00FB-904D-8881-A1A87FB65B96}" type="pres">
      <dgm:prSet presAssocID="{3D0298F5-9DD3-0A40-8B9E-88FEF331ABE5}" presName="dummyConnPt" presStyleCnt="0"/>
      <dgm:spPr/>
      <dgm:t>
        <a:bodyPr/>
        <a:lstStyle/>
        <a:p>
          <a:endParaRPr lang="en-US"/>
        </a:p>
      </dgm:t>
    </dgm:pt>
    <dgm:pt modelId="{7B6B4392-9630-0C40-9CFE-ED6BFED680B8}" type="pres">
      <dgm:prSet presAssocID="{3D0298F5-9DD3-0A40-8B9E-88FEF331ABE5}" presName="node" presStyleLbl="node1" presStyleIdx="0" presStyleCnt="9">
        <dgm:presLayoutVars>
          <dgm:bulletEnabled val="1"/>
        </dgm:presLayoutVars>
      </dgm:prSet>
      <dgm:spPr/>
      <dgm:t>
        <a:bodyPr/>
        <a:lstStyle/>
        <a:p>
          <a:endParaRPr lang="en-US"/>
        </a:p>
      </dgm:t>
    </dgm:pt>
    <dgm:pt modelId="{B1A9620A-7960-DA4C-B471-577C0D5C6F5C}" type="pres">
      <dgm:prSet presAssocID="{47718124-F3ED-6846-8807-CCF7472B4B18}" presName="sibTrans" presStyleLbl="bgSibTrans2D1" presStyleIdx="0" presStyleCnt="8"/>
      <dgm:spPr/>
      <dgm:t>
        <a:bodyPr/>
        <a:lstStyle/>
        <a:p>
          <a:endParaRPr lang="en-US"/>
        </a:p>
      </dgm:t>
    </dgm:pt>
    <dgm:pt modelId="{70643557-CB57-1E46-A091-3CEE748B257B}" type="pres">
      <dgm:prSet presAssocID="{3E7200FB-ECC7-BF43-A703-A32A69618A8E}" presName="compNode" presStyleCnt="0"/>
      <dgm:spPr/>
      <dgm:t>
        <a:bodyPr/>
        <a:lstStyle/>
        <a:p>
          <a:endParaRPr lang="en-US"/>
        </a:p>
      </dgm:t>
    </dgm:pt>
    <dgm:pt modelId="{12E69EB9-A5E4-7B48-8D29-7433D14D6676}" type="pres">
      <dgm:prSet presAssocID="{3E7200FB-ECC7-BF43-A703-A32A69618A8E}" presName="dummyConnPt" presStyleCnt="0"/>
      <dgm:spPr/>
      <dgm:t>
        <a:bodyPr/>
        <a:lstStyle/>
        <a:p>
          <a:endParaRPr lang="en-US"/>
        </a:p>
      </dgm:t>
    </dgm:pt>
    <dgm:pt modelId="{E4EE560A-CDC7-F740-9500-64F0844B4D2F}" type="pres">
      <dgm:prSet presAssocID="{3E7200FB-ECC7-BF43-A703-A32A69618A8E}" presName="node" presStyleLbl="node1" presStyleIdx="1" presStyleCnt="9">
        <dgm:presLayoutVars>
          <dgm:bulletEnabled val="1"/>
        </dgm:presLayoutVars>
      </dgm:prSet>
      <dgm:spPr/>
      <dgm:t>
        <a:bodyPr/>
        <a:lstStyle/>
        <a:p>
          <a:endParaRPr lang="en-US"/>
        </a:p>
      </dgm:t>
    </dgm:pt>
    <dgm:pt modelId="{4F4CC242-4924-6443-A346-AF4FAD04C211}" type="pres">
      <dgm:prSet presAssocID="{519EC20B-32B6-0345-BF1F-ABBB2B3D7105}" presName="sibTrans" presStyleLbl="bgSibTrans2D1" presStyleIdx="1" presStyleCnt="8"/>
      <dgm:spPr/>
      <dgm:t>
        <a:bodyPr/>
        <a:lstStyle/>
        <a:p>
          <a:endParaRPr lang="en-US"/>
        </a:p>
      </dgm:t>
    </dgm:pt>
    <dgm:pt modelId="{3C8164E0-322F-3945-8BB4-49783457182B}" type="pres">
      <dgm:prSet presAssocID="{F3D49852-0F53-4A4C-A4AA-EBECD1F2E7B3}" presName="compNode" presStyleCnt="0"/>
      <dgm:spPr/>
      <dgm:t>
        <a:bodyPr/>
        <a:lstStyle/>
        <a:p>
          <a:endParaRPr lang="en-US"/>
        </a:p>
      </dgm:t>
    </dgm:pt>
    <dgm:pt modelId="{55AFEEC7-D522-0E44-825B-B7E5EFA732D4}" type="pres">
      <dgm:prSet presAssocID="{F3D49852-0F53-4A4C-A4AA-EBECD1F2E7B3}" presName="dummyConnPt" presStyleCnt="0"/>
      <dgm:spPr/>
      <dgm:t>
        <a:bodyPr/>
        <a:lstStyle/>
        <a:p>
          <a:endParaRPr lang="en-US"/>
        </a:p>
      </dgm:t>
    </dgm:pt>
    <dgm:pt modelId="{538C275F-220B-B544-BF12-DCCFAA9F38F3}" type="pres">
      <dgm:prSet presAssocID="{F3D49852-0F53-4A4C-A4AA-EBECD1F2E7B3}" presName="node" presStyleLbl="node1" presStyleIdx="2" presStyleCnt="9">
        <dgm:presLayoutVars>
          <dgm:bulletEnabled val="1"/>
        </dgm:presLayoutVars>
      </dgm:prSet>
      <dgm:spPr/>
      <dgm:t>
        <a:bodyPr/>
        <a:lstStyle/>
        <a:p>
          <a:endParaRPr lang="en-US"/>
        </a:p>
      </dgm:t>
    </dgm:pt>
    <dgm:pt modelId="{9A43B675-705F-5A4A-9BB4-5EE4DD454CC1}" type="pres">
      <dgm:prSet presAssocID="{B736471A-5374-004B-A4B3-E9AA39E4E21F}" presName="sibTrans" presStyleLbl="bgSibTrans2D1" presStyleIdx="2" presStyleCnt="8"/>
      <dgm:spPr/>
      <dgm:t>
        <a:bodyPr/>
        <a:lstStyle/>
        <a:p>
          <a:endParaRPr lang="en-US"/>
        </a:p>
      </dgm:t>
    </dgm:pt>
    <dgm:pt modelId="{113D18EC-0556-6647-870F-24F6C1064D56}" type="pres">
      <dgm:prSet presAssocID="{42D8ED42-88C4-6946-954A-B5004496EFA3}" presName="compNode" presStyleCnt="0"/>
      <dgm:spPr/>
      <dgm:t>
        <a:bodyPr/>
        <a:lstStyle/>
        <a:p>
          <a:endParaRPr lang="en-US"/>
        </a:p>
      </dgm:t>
    </dgm:pt>
    <dgm:pt modelId="{F7C8841D-D2E8-C441-B577-70398B7F93BC}" type="pres">
      <dgm:prSet presAssocID="{42D8ED42-88C4-6946-954A-B5004496EFA3}" presName="dummyConnPt" presStyleCnt="0"/>
      <dgm:spPr/>
      <dgm:t>
        <a:bodyPr/>
        <a:lstStyle/>
        <a:p>
          <a:endParaRPr lang="en-US"/>
        </a:p>
      </dgm:t>
    </dgm:pt>
    <dgm:pt modelId="{440A828F-A3CE-2C46-9050-C8AFF1713D7D}" type="pres">
      <dgm:prSet presAssocID="{42D8ED42-88C4-6946-954A-B5004496EFA3}" presName="node" presStyleLbl="node1" presStyleIdx="3" presStyleCnt="9">
        <dgm:presLayoutVars>
          <dgm:bulletEnabled val="1"/>
        </dgm:presLayoutVars>
      </dgm:prSet>
      <dgm:spPr/>
      <dgm:t>
        <a:bodyPr/>
        <a:lstStyle/>
        <a:p>
          <a:endParaRPr lang="en-US"/>
        </a:p>
      </dgm:t>
    </dgm:pt>
    <dgm:pt modelId="{D773D037-25A5-BA46-BDEB-65BDA70CAB4A}" type="pres">
      <dgm:prSet presAssocID="{DE4F6B1E-23E9-B64E-A09F-F9A86F521455}" presName="sibTrans" presStyleLbl="bgSibTrans2D1" presStyleIdx="3" presStyleCnt="8"/>
      <dgm:spPr/>
      <dgm:t>
        <a:bodyPr/>
        <a:lstStyle/>
        <a:p>
          <a:endParaRPr lang="en-US"/>
        </a:p>
      </dgm:t>
    </dgm:pt>
    <dgm:pt modelId="{659FB5F7-7E0B-FD4C-917E-A372F5142E82}" type="pres">
      <dgm:prSet presAssocID="{3B78EFFD-2EAB-C546-AD1D-2A8BABE453D0}" presName="compNode" presStyleCnt="0"/>
      <dgm:spPr/>
      <dgm:t>
        <a:bodyPr/>
        <a:lstStyle/>
        <a:p>
          <a:endParaRPr lang="en-US"/>
        </a:p>
      </dgm:t>
    </dgm:pt>
    <dgm:pt modelId="{04DE58B7-D735-2F44-93B6-FAF146817AF9}" type="pres">
      <dgm:prSet presAssocID="{3B78EFFD-2EAB-C546-AD1D-2A8BABE453D0}" presName="dummyConnPt" presStyleCnt="0"/>
      <dgm:spPr/>
      <dgm:t>
        <a:bodyPr/>
        <a:lstStyle/>
        <a:p>
          <a:endParaRPr lang="en-US"/>
        </a:p>
      </dgm:t>
    </dgm:pt>
    <dgm:pt modelId="{4F8AD008-5FE0-1A42-B7CD-67909E4201B4}" type="pres">
      <dgm:prSet presAssocID="{3B78EFFD-2EAB-C546-AD1D-2A8BABE453D0}" presName="node" presStyleLbl="node1" presStyleIdx="4" presStyleCnt="9">
        <dgm:presLayoutVars>
          <dgm:bulletEnabled val="1"/>
        </dgm:presLayoutVars>
      </dgm:prSet>
      <dgm:spPr/>
      <dgm:t>
        <a:bodyPr/>
        <a:lstStyle/>
        <a:p>
          <a:endParaRPr lang="en-US"/>
        </a:p>
      </dgm:t>
    </dgm:pt>
    <dgm:pt modelId="{9D583362-398C-D24B-9130-0BA890788C0F}" type="pres">
      <dgm:prSet presAssocID="{736EB899-480D-BA42-8B86-E81E87602428}" presName="sibTrans" presStyleLbl="bgSibTrans2D1" presStyleIdx="4" presStyleCnt="8"/>
      <dgm:spPr/>
      <dgm:t>
        <a:bodyPr/>
        <a:lstStyle/>
        <a:p>
          <a:endParaRPr lang="en-US"/>
        </a:p>
      </dgm:t>
    </dgm:pt>
    <dgm:pt modelId="{0CC9C7BA-DAE9-C844-B936-B66F66426C4B}" type="pres">
      <dgm:prSet presAssocID="{3E3CEBAA-6693-324D-A5D9-6F3436632908}" presName="compNode" presStyleCnt="0"/>
      <dgm:spPr/>
      <dgm:t>
        <a:bodyPr/>
        <a:lstStyle/>
        <a:p>
          <a:endParaRPr lang="en-US"/>
        </a:p>
      </dgm:t>
    </dgm:pt>
    <dgm:pt modelId="{8C805011-19F2-BC44-B3F3-2451F93D5B54}" type="pres">
      <dgm:prSet presAssocID="{3E3CEBAA-6693-324D-A5D9-6F3436632908}" presName="dummyConnPt" presStyleCnt="0"/>
      <dgm:spPr/>
      <dgm:t>
        <a:bodyPr/>
        <a:lstStyle/>
        <a:p>
          <a:endParaRPr lang="en-US"/>
        </a:p>
      </dgm:t>
    </dgm:pt>
    <dgm:pt modelId="{BAA84648-5B53-4F49-B3B6-C3BDF4604843}" type="pres">
      <dgm:prSet presAssocID="{3E3CEBAA-6693-324D-A5D9-6F3436632908}" presName="node" presStyleLbl="node1" presStyleIdx="5" presStyleCnt="9">
        <dgm:presLayoutVars>
          <dgm:bulletEnabled val="1"/>
        </dgm:presLayoutVars>
      </dgm:prSet>
      <dgm:spPr/>
      <dgm:t>
        <a:bodyPr/>
        <a:lstStyle/>
        <a:p>
          <a:endParaRPr lang="en-US"/>
        </a:p>
      </dgm:t>
    </dgm:pt>
    <dgm:pt modelId="{278F9168-8720-EE49-8992-D41867106870}" type="pres">
      <dgm:prSet presAssocID="{D0697D5E-6ACE-1743-8FA0-CE6617ABFE7D}" presName="sibTrans" presStyleLbl="bgSibTrans2D1" presStyleIdx="5" presStyleCnt="8"/>
      <dgm:spPr/>
      <dgm:t>
        <a:bodyPr/>
        <a:lstStyle/>
        <a:p>
          <a:endParaRPr lang="en-US"/>
        </a:p>
      </dgm:t>
    </dgm:pt>
    <dgm:pt modelId="{677FB2B5-30D9-5D49-9041-C1ACB6B65951}" type="pres">
      <dgm:prSet presAssocID="{800C9EDA-84E5-9344-86F3-D2F1D9D30AE6}" presName="compNode" presStyleCnt="0"/>
      <dgm:spPr/>
      <dgm:t>
        <a:bodyPr/>
        <a:lstStyle/>
        <a:p>
          <a:endParaRPr lang="en-US"/>
        </a:p>
      </dgm:t>
    </dgm:pt>
    <dgm:pt modelId="{2795709D-9E2B-5842-81D6-FDFDCF6F4BE9}" type="pres">
      <dgm:prSet presAssocID="{800C9EDA-84E5-9344-86F3-D2F1D9D30AE6}" presName="dummyConnPt" presStyleCnt="0"/>
      <dgm:spPr/>
      <dgm:t>
        <a:bodyPr/>
        <a:lstStyle/>
        <a:p>
          <a:endParaRPr lang="en-US"/>
        </a:p>
      </dgm:t>
    </dgm:pt>
    <dgm:pt modelId="{6C72F912-E94A-304D-81B8-7B91E6DFDBC8}" type="pres">
      <dgm:prSet presAssocID="{800C9EDA-84E5-9344-86F3-D2F1D9D30AE6}" presName="node" presStyleLbl="node1" presStyleIdx="6" presStyleCnt="9">
        <dgm:presLayoutVars>
          <dgm:bulletEnabled val="1"/>
        </dgm:presLayoutVars>
      </dgm:prSet>
      <dgm:spPr/>
      <dgm:t>
        <a:bodyPr/>
        <a:lstStyle/>
        <a:p>
          <a:endParaRPr lang="en-US"/>
        </a:p>
      </dgm:t>
    </dgm:pt>
    <dgm:pt modelId="{A1887F22-8FC4-A94B-ABC3-A370095F681F}" type="pres">
      <dgm:prSet presAssocID="{4E5C3FE3-94C6-DD49-9706-7A1BF9CEC3FC}" presName="sibTrans" presStyleLbl="bgSibTrans2D1" presStyleIdx="6" presStyleCnt="8"/>
      <dgm:spPr/>
      <dgm:t>
        <a:bodyPr/>
        <a:lstStyle/>
        <a:p>
          <a:endParaRPr lang="en-US"/>
        </a:p>
      </dgm:t>
    </dgm:pt>
    <dgm:pt modelId="{018A1E35-0C0D-A14C-937C-7AB120F9F3B8}" type="pres">
      <dgm:prSet presAssocID="{949969FF-B8D7-B54E-A026-BCEED96D618C}" presName="compNode" presStyleCnt="0"/>
      <dgm:spPr/>
      <dgm:t>
        <a:bodyPr/>
        <a:lstStyle/>
        <a:p>
          <a:endParaRPr lang="en-US"/>
        </a:p>
      </dgm:t>
    </dgm:pt>
    <dgm:pt modelId="{14FF8BC8-F118-A348-90AA-5A97FBE5B7B0}" type="pres">
      <dgm:prSet presAssocID="{949969FF-B8D7-B54E-A026-BCEED96D618C}" presName="dummyConnPt" presStyleCnt="0"/>
      <dgm:spPr/>
      <dgm:t>
        <a:bodyPr/>
        <a:lstStyle/>
        <a:p>
          <a:endParaRPr lang="en-US"/>
        </a:p>
      </dgm:t>
    </dgm:pt>
    <dgm:pt modelId="{05E2FDDB-966F-064A-84BF-D58567A0D901}" type="pres">
      <dgm:prSet presAssocID="{949969FF-B8D7-B54E-A026-BCEED96D618C}" presName="node" presStyleLbl="node1" presStyleIdx="7" presStyleCnt="9">
        <dgm:presLayoutVars>
          <dgm:bulletEnabled val="1"/>
        </dgm:presLayoutVars>
      </dgm:prSet>
      <dgm:spPr/>
      <dgm:t>
        <a:bodyPr/>
        <a:lstStyle/>
        <a:p>
          <a:endParaRPr lang="en-US"/>
        </a:p>
      </dgm:t>
    </dgm:pt>
    <dgm:pt modelId="{FFCCCDF9-46C4-CC47-9944-AA7F742F979E}" type="pres">
      <dgm:prSet presAssocID="{8AF835F8-092C-CC42-A29C-82D12D343528}" presName="sibTrans" presStyleLbl="bgSibTrans2D1" presStyleIdx="7" presStyleCnt="8"/>
      <dgm:spPr/>
      <dgm:t>
        <a:bodyPr/>
        <a:lstStyle/>
        <a:p>
          <a:endParaRPr lang="en-US"/>
        </a:p>
      </dgm:t>
    </dgm:pt>
    <dgm:pt modelId="{5D0160D3-0CCF-8E45-8617-856FDD0A8FB6}" type="pres">
      <dgm:prSet presAssocID="{74591519-E716-964C-BE87-C90B51371452}" presName="compNode" presStyleCnt="0"/>
      <dgm:spPr/>
      <dgm:t>
        <a:bodyPr/>
        <a:lstStyle/>
        <a:p>
          <a:endParaRPr lang="en-US"/>
        </a:p>
      </dgm:t>
    </dgm:pt>
    <dgm:pt modelId="{4BEDDA48-67D4-E444-AD19-B3F0CD75A52E}" type="pres">
      <dgm:prSet presAssocID="{74591519-E716-964C-BE87-C90B51371452}" presName="dummyConnPt" presStyleCnt="0"/>
      <dgm:spPr/>
      <dgm:t>
        <a:bodyPr/>
        <a:lstStyle/>
        <a:p>
          <a:endParaRPr lang="en-US"/>
        </a:p>
      </dgm:t>
    </dgm:pt>
    <dgm:pt modelId="{916C337E-3DE8-9647-B572-B3B83EFBB68A}" type="pres">
      <dgm:prSet presAssocID="{74591519-E716-964C-BE87-C90B51371452}" presName="node" presStyleLbl="node1" presStyleIdx="8" presStyleCnt="9">
        <dgm:presLayoutVars>
          <dgm:bulletEnabled val="1"/>
        </dgm:presLayoutVars>
      </dgm:prSet>
      <dgm:spPr/>
      <dgm:t>
        <a:bodyPr/>
        <a:lstStyle/>
        <a:p>
          <a:endParaRPr lang="en-US"/>
        </a:p>
      </dgm:t>
    </dgm:pt>
  </dgm:ptLst>
  <dgm:cxnLst>
    <dgm:cxn modelId="{200F59A7-8E17-4CB0-90DE-9FAB645F45FD}" type="presOf" srcId="{800C9EDA-84E5-9344-86F3-D2F1D9D30AE6}" destId="{6C72F912-E94A-304D-81B8-7B91E6DFDBC8}" srcOrd="0" destOrd="0" presId="urn:microsoft.com/office/officeart/2005/8/layout/bProcess4"/>
    <dgm:cxn modelId="{0169B6B8-F660-44BA-8083-43CB92F72D86}" type="presOf" srcId="{4E5C3FE3-94C6-DD49-9706-7A1BF9CEC3FC}" destId="{A1887F22-8FC4-A94B-ABC3-A370095F681F}" srcOrd="0" destOrd="0" presId="urn:microsoft.com/office/officeart/2005/8/layout/bProcess4"/>
    <dgm:cxn modelId="{A6DA4D73-8C87-4017-A337-6183990DDD99}" type="presOf" srcId="{42D8ED42-88C4-6946-954A-B5004496EFA3}" destId="{440A828F-A3CE-2C46-9050-C8AFF1713D7D}" srcOrd="0" destOrd="0" presId="urn:microsoft.com/office/officeart/2005/8/layout/bProcess4"/>
    <dgm:cxn modelId="{0CFC95FE-3D29-F54A-9973-3B0FC7E77B34}" srcId="{DF8A7D58-8194-9440-A2E1-A42865246623}" destId="{42D8ED42-88C4-6946-954A-B5004496EFA3}" srcOrd="3" destOrd="0" parTransId="{071514B9-8D4A-3042-8C37-39EEE8B78CD4}" sibTransId="{DE4F6B1E-23E9-B64E-A09F-F9A86F521455}"/>
    <dgm:cxn modelId="{4766C3CE-9A3E-5F4F-94EC-8884F15722D8}" srcId="{DF8A7D58-8194-9440-A2E1-A42865246623}" destId="{949969FF-B8D7-B54E-A026-BCEED96D618C}" srcOrd="7" destOrd="0" parTransId="{D77E8EBA-D9BC-6E41-A765-9CEF18EEAE8E}" sibTransId="{8AF835F8-092C-CC42-A29C-82D12D343528}"/>
    <dgm:cxn modelId="{B7135AB2-9AD1-8643-B5AC-AB15B26DDA8A}" srcId="{DF8A7D58-8194-9440-A2E1-A42865246623}" destId="{F3D49852-0F53-4A4C-A4AA-EBECD1F2E7B3}" srcOrd="2" destOrd="0" parTransId="{F9EA8A6A-3C30-1046-844D-9FD7723A0F89}" sibTransId="{B736471A-5374-004B-A4B3-E9AA39E4E21F}"/>
    <dgm:cxn modelId="{DBD8ACDF-BE5A-4F57-8B03-A0F71178E330}" type="presOf" srcId="{736EB899-480D-BA42-8B86-E81E87602428}" destId="{9D583362-398C-D24B-9130-0BA890788C0F}" srcOrd="0" destOrd="0" presId="urn:microsoft.com/office/officeart/2005/8/layout/bProcess4"/>
    <dgm:cxn modelId="{AA6C2143-4E6A-4FE8-B61A-A4D2D4AA8260}" type="presOf" srcId="{DE4F6B1E-23E9-B64E-A09F-F9A86F521455}" destId="{D773D037-25A5-BA46-BDEB-65BDA70CAB4A}" srcOrd="0" destOrd="0" presId="urn:microsoft.com/office/officeart/2005/8/layout/bProcess4"/>
    <dgm:cxn modelId="{197C1FD1-D325-4972-8813-9DED4514685F}" type="presOf" srcId="{F3D49852-0F53-4A4C-A4AA-EBECD1F2E7B3}" destId="{538C275F-220B-B544-BF12-DCCFAA9F38F3}" srcOrd="0" destOrd="0" presId="urn:microsoft.com/office/officeart/2005/8/layout/bProcess4"/>
    <dgm:cxn modelId="{27DD316D-2822-4E64-AFE0-1DCF2A2ECDF4}" type="presOf" srcId="{B736471A-5374-004B-A4B3-E9AA39E4E21F}" destId="{9A43B675-705F-5A4A-9BB4-5EE4DD454CC1}" srcOrd="0" destOrd="0" presId="urn:microsoft.com/office/officeart/2005/8/layout/bProcess4"/>
    <dgm:cxn modelId="{EA6CC13B-8971-AC45-8690-E1298B466B65}" srcId="{DF8A7D58-8194-9440-A2E1-A42865246623}" destId="{3E7200FB-ECC7-BF43-A703-A32A69618A8E}" srcOrd="1" destOrd="0" parTransId="{C1C1195F-0E0D-F144-9903-606BDF152623}" sibTransId="{519EC20B-32B6-0345-BF1F-ABBB2B3D7105}"/>
    <dgm:cxn modelId="{27ACBC6A-FF7F-47AB-AE5B-8AABEA9F5F41}" type="presOf" srcId="{949969FF-B8D7-B54E-A026-BCEED96D618C}" destId="{05E2FDDB-966F-064A-84BF-D58567A0D901}" srcOrd="0" destOrd="0" presId="urn:microsoft.com/office/officeart/2005/8/layout/bProcess4"/>
    <dgm:cxn modelId="{DD36A4A7-1E43-44FE-8DCC-2E4EFDFB3254}" type="presOf" srcId="{3E7200FB-ECC7-BF43-A703-A32A69618A8E}" destId="{E4EE560A-CDC7-F740-9500-64F0844B4D2F}" srcOrd="0" destOrd="0" presId="urn:microsoft.com/office/officeart/2005/8/layout/bProcess4"/>
    <dgm:cxn modelId="{3CC9A1B3-7D9E-5D47-BA81-9111F6607660}" srcId="{DF8A7D58-8194-9440-A2E1-A42865246623}" destId="{3D0298F5-9DD3-0A40-8B9E-88FEF331ABE5}" srcOrd="0" destOrd="0" parTransId="{6056E5A6-7808-E64B-B63C-EC9F5DB053FF}" sibTransId="{47718124-F3ED-6846-8807-CCF7472B4B18}"/>
    <dgm:cxn modelId="{153D7EF9-6B57-7043-A6E2-D42059EB7FF3}" srcId="{DF8A7D58-8194-9440-A2E1-A42865246623}" destId="{800C9EDA-84E5-9344-86F3-D2F1D9D30AE6}" srcOrd="6" destOrd="0" parTransId="{533786EF-78BA-E441-BB81-5318C152D46D}" sibTransId="{4E5C3FE3-94C6-DD49-9706-7A1BF9CEC3FC}"/>
    <dgm:cxn modelId="{6AAB6E58-8BCB-42BD-8EB9-5C81D037627C}" type="presOf" srcId="{3E3CEBAA-6693-324D-A5D9-6F3436632908}" destId="{BAA84648-5B53-4F49-B3B6-C3BDF4604843}" srcOrd="0" destOrd="0" presId="urn:microsoft.com/office/officeart/2005/8/layout/bProcess4"/>
    <dgm:cxn modelId="{4F58DBC6-C88C-BA4A-A3FC-0F1E611B6C0B}" srcId="{DF8A7D58-8194-9440-A2E1-A42865246623}" destId="{74591519-E716-964C-BE87-C90B51371452}" srcOrd="8" destOrd="0" parTransId="{CCAD6D49-D7D6-2543-A971-A50AB1960CF1}" sibTransId="{BE3673B2-F06C-784F-AEE8-66C4CA0B1872}"/>
    <dgm:cxn modelId="{0DAA6341-EE0F-44CC-9777-AF81CA17FCF8}" type="presOf" srcId="{3D0298F5-9DD3-0A40-8B9E-88FEF331ABE5}" destId="{7B6B4392-9630-0C40-9CFE-ED6BFED680B8}" srcOrd="0" destOrd="0" presId="urn:microsoft.com/office/officeart/2005/8/layout/bProcess4"/>
    <dgm:cxn modelId="{75EE972C-7A60-4206-9CB3-AEAB98FBC80E}" type="presOf" srcId="{8AF835F8-092C-CC42-A29C-82D12D343528}" destId="{FFCCCDF9-46C4-CC47-9944-AA7F742F979E}" srcOrd="0" destOrd="0" presId="urn:microsoft.com/office/officeart/2005/8/layout/bProcess4"/>
    <dgm:cxn modelId="{32E824E9-71B9-4EA2-A515-1C609A272174}" type="presOf" srcId="{519EC20B-32B6-0345-BF1F-ABBB2B3D7105}" destId="{4F4CC242-4924-6443-A346-AF4FAD04C211}" srcOrd="0" destOrd="0" presId="urn:microsoft.com/office/officeart/2005/8/layout/bProcess4"/>
    <dgm:cxn modelId="{F2E20261-5A13-8B4C-A718-A9EF0EE573E2}" srcId="{DF8A7D58-8194-9440-A2E1-A42865246623}" destId="{3B78EFFD-2EAB-C546-AD1D-2A8BABE453D0}" srcOrd="4" destOrd="0" parTransId="{37DF67DD-0C76-EE42-88E8-4EDC8E1AC8F3}" sibTransId="{736EB899-480D-BA42-8B86-E81E87602428}"/>
    <dgm:cxn modelId="{5DACCD20-EE2C-7C4D-883A-565BDCE921B6}" srcId="{DF8A7D58-8194-9440-A2E1-A42865246623}" destId="{3E3CEBAA-6693-324D-A5D9-6F3436632908}" srcOrd="5" destOrd="0" parTransId="{8FA56F9D-FA24-A947-A620-C14BD70F14B7}" sibTransId="{D0697D5E-6ACE-1743-8FA0-CE6617ABFE7D}"/>
    <dgm:cxn modelId="{D4B606A7-F31C-4B11-BD9F-4CABCF83BDC7}" type="presOf" srcId="{D0697D5E-6ACE-1743-8FA0-CE6617ABFE7D}" destId="{278F9168-8720-EE49-8992-D41867106870}" srcOrd="0" destOrd="0" presId="urn:microsoft.com/office/officeart/2005/8/layout/bProcess4"/>
    <dgm:cxn modelId="{FA9FFDC1-FBB0-4FBE-8FF1-A94E48C00483}" type="presOf" srcId="{47718124-F3ED-6846-8807-CCF7472B4B18}" destId="{B1A9620A-7960-DA4C-B471-577C0D5C6F5C}" srcOrd="0" destOrd="0" presId="urn:microsoft.com/office/officeart/2005/8/layout/bProcess4"/>
    <dgm:cxn modelId="{9B3C4161-5583-443F-BD83-1E2EFDAE67DB}" type="presOf" srcId="{DF8A7D58-8194-9440-A2E1-A42865246623}" destId="{6A858B4E-64D7-BB46-A4CA-F677E31102DB}" srcOrd="0" destOrd="0" presId="urn:microsoft.com/office/officeart/2005/8/layout/bProcess4"/>
    <dgm:cxn modelId="{C4391B92-D258-4B73-8B50-CF7673DF5CE3}" type="presOf" srcId="{3B78EFFD-2EAB-C546-AD1D-2A8BABE453D0}" destId="{4F8AD008-5FE0-1A42-B7CD-67909E4201B4}" srcOrd="0" destOrd="0" presId="urn:microsoft.com/office/officeart/2005/8/layout/bProcess4"/>
    <dgm:cxn modelId="{1791252C-A583-489C-A072-CC018973A766}" type="presOf" srcId="{74591519-E716-964C-BE87-C90B51371452}" destId="{916C337E-3DE8-9647-B572-B3B83EFBB68A}" srcOrd="0" destOrd="0" presId="urn:microsoft.com/office/officeart/2005/8/layout/bProcess4"/>
    <dgm:cxn modelId="{1BB5851C-1C25-42FD-B648-43347F2B22C6}" type="presParOf" srcId="{6A858B4E-64D7-BB46-A4CA-F677E31102DB}" destId="{8145BA72-F983-F44D-A47A-66EC0DB03C61}" srcOrd="0" destOrd="0" presId="urn:microsoft.com/office/officeart/2005/8/layout/bProcess4"/>
    <dgm:cxn modelId="{176EA25C-05D4-4525-BAB8-788AFC974262}" type="presParOf" srcId="{8145BA72-F983-F44D-A47A-66EC0DB03C61}" destId="{6B481EB3-00FB-904D-8881-A1A87FB65B96}" srcOrd="0" destOrd="0" presId="urn:microsoft.com/office/officeart/2005/8/layout/bProcess4"/>
    <dgm:cxn modelId="{4520BD14-C8CB-4F2A-B839-7069F988A499}" type="presParOf" srcId="{8145BA72-F983-F44D-A47A-66EC0DB03C61}" destId="{7B6B4392-9630-0C40-9CFE-ED6BFED680B8}" srcOrd="1" destOrd="0" presId="urn:microsoft.com/office/officeart/2005/8/layout/bProcess4"/>
    <dgm:cxn modelId="{83B6075C-6FA4-4436-8B2B-EC5832755EF5}" type="presParOf" srcId="{6A858B4E-64D7-BB46-A4CA-F677E31102DB}" destId="{B1A9620A-7960-DA4C-B471-577C0D5C6F5C}" srcOrd="1" destOrd="0" presId="urn:microsoft.com/office/officeart/2005/8/layout/bProcess4"/>
    <dgm:cxn modelId="{232104DB-B628-4AA1-96DD-4857253D2552}" type="presParOf" srcId="{6A858B4E-64D7-BB46-A4CA-F677E31102DB}" destId="{70643557-CB57-1E46-A091-3CEE748B257B}" srcOrd="2" destOrd="0" presId="urn:microsoft.com/office/officeart/2005/8/layout/bProcess4"/>
    <dgm:cxn modelId="{871DBF06-7BA3-4A61-A869-DAFE1508745C}" type="presParOf" srcId="{70643557-CB57-1E46-A091-3CEE748B257B}" destId="{12E69EB9-A5E4-7B48-8D29-7433D14D6676}" srcOrd="0" destOrd="0" presId="urn:microsoft.com/office/officeart/2005/8/layout/bProcess4"/>
    <dgm:cxn modelId="{88DC248F-EB7B-419D-99BF-D25FCC45EEF7}" type="presParOf" srcId="{70643557-CB57-1E46-A091-3CEE748B257B}" destId="{E4EE560A-CDC7-F740-9500-64F0844B4D2F}" srcOrd="1" destOrd="0" presId="urn:microsoft.com/office/officeart/2005/8/layout/bProcess4"/>
    <dgm:cxn modelId="{6604EF33-D885-4793-A77C-CE45F7CC4F7A}" type="presParOf" srcId="{6A858B4E-64D7-BB46-A4CA-F677E31102DB}" destId="{4F4CC242-4924-6443-A346-AF4FAD04C211}" srcOrd="3" destOrd="0" presId="urn:microsoft.com/office/officeart/2005/8/layout/bProcess4"/>
    <dgm:cxn modelId="{0899ED02-CA61-4E17-8D8D-B85329094745}" type="presParOf" srcId="{6A858B4E-64D7-BB46-A4CA-F677E31102DB}" destId="{3C8164E0-322F-3945-8BB4-49783457182B}" srcOrd="4" destOrd="0" presId="urn:microsoft.com/office/officeart/2005/8/layout/bProcess4"/>
    <dgm:cxn modelId="{EF0DE62F-4A4C-4D43-B6D6-4A09857256F4}" type="presParOf" srcId="{3C8164E0-322F-3945-8BB4-49783457182B}" destId="{55AFEEC7-D522-0E44-825B-B7E5EFA732D4}" srcOrd="0" destOrd="0" presId="urn:microsoft.com/office/officeart/2005/8/layout/bProcess4"/>
    <dgm:cxn modelId="{37E42CFF-3B2B-44BB-9D0C-2DE13FAB118D}" type="presParOf" srcId="{3C8164E0-322F-3945-8BB4-49783457182B}" destId="{538C275F-220B-B544-BF12-DCCFAA9F38F3}" srcOrd="1" destOrd="0" presId="urn:microsoft.com/office/officeart/2005/8/layout/bProcess4"/>
    <dgm:cxn modelId="{8526B99E-5116-4987-B4EC-C82E7B9766F8}" type="presParOf" srcId="{6A858B4E-64D7-BB46-A4CA-F677E31102DB}" destId="{9A43B675-705F-5A4A-9BB4-5EE4DD454CC1}" srcOrd="5" destOrd="0" presId="urn:microsoft.com/office/officeart/2005/8/layout/bProcess4"/>
    <dgm:cxn modelId="{8BB1D145-45C4-4C82-B10B-A4EA76C7FE45}" type="presParOf" srcId="{6A858B4E-64D7-BB46-A4CA-F677E31102DB}" destId="{113D18EC-0556-6647-870F-24F6C1064D56}" srcOrd="6" destOrd="0" presId="urn:microsoft.com/office/officeart/2005/8/layout/bProcess4"/>
    <dgm:cxn modelId="{A45A1763-DA84-455E-AA95-87470EDC1709}" type="presParOf" srcId="{113D18EC-0556-6647-870F-24F6C1064D56}" destId="{F7C8841D-D2E8-C441-B577-70398B7F93BC}" srcOrd="0" destOrd="0" presId="urn:microsoft.com/office/officeart/2005/8/layout/bProcess4"/>
    <dgm:cxn modelId="{C041CC7C-8858-4DC0-A4FF-6021E0F08602}" type="presParOf" srcId="{113D18EC-0556-6647-870F-24F6C1064D56}" destId="{440A828F-A3CE-2C46-9050-C8AFF1713D7D}" srcOrd="1" destOrd="0" presId="urn:microsoft.com/office/officeart/2005/8/layout/bProcess4"/>
    <dgm:cxn modelId="{5D5F95FE-6488-4436-BEFA-FAF6798C1C32}" type="presParOf" srcId="{6A858B4E-64D7-BB46-A4CA-F677E31102DB}" destId="{D773D037-25A5-BA46-BDEB-65BDA70CAB4A}" srcOrd="7" destOrd="0" presId="urn:microsoft.com/office/officeart/2005/8/layout/bProcess4"/>
    <dgm:cxn modelId="{AA6D8AF7-D226-47D8-A328-B052651CEAE5}" type="presParOf" srcId="{6A858B4E-64D7-BB46-A4CA-F677E31102DB}" destId="{659FB5F7-7E0B-FD4C-917E-A372F5142E82}" srcOrd="8" destOrd="0" presId="urn:microsoft.com/office/officeart/2005/8/layout/bProcess4"/>
    <dgm:cxn modelId="{B5585C28-1CCB-4FBC-BE35-1F6A3D822B9F}" type="presParOf" srcId="{659FB5F7-7E0B-FD4C-917E-A372F5142E82}" destId="{04DE58B7-D735-2F44-93B6-FAF146817AF9}" srcOrd="0" destOrd="0" presId="urn:microsoft.com/office/officeart/2005/8/layout/bProcess4"/>
    <dgm:cxn modelId="{4129E2F2-5AF4-4515-9382-AC41218BA429}" type="presParOf" srcId="{659FB5F7-7E0B-FD4C-917E-A372F5142E82}" destId="{4F8AD008-5FE0-1A42-B7CD-67909E4201B4}" srcOrd="1" destOrd="0" presId="urn:microsoft.com/office/officeart/2005/8/layout/bProcess4"/>
    <dgm:cxn modelId="{3EBCC7CD-F6B7-4537-8B56-56F77050A507}" type="presParOf" srcId="{6A858B4E-64D7-BB46-A4CA-F677E31102DB}" destId="{9D583362-398C-D24B-9130-0BA890788C0F}" srcOrd="9" destOrd="0" presId="urn:microsoft.com/office/officeart/2005/8/layout/bProcess4"/>
    <dgm:cxn modelId="{BEE730B7-E68C-41C8-B8D1-793F84E268E7}" type="presParOf" srcId="{6A858B4E-64D7-BB46-A4CA-F677E31102DB}" destId="{0CC9C7BA-DAE9-C844-B936-B66F66426C4B}" srcOrd="10" destOrd="0" presId="urn:microsoft.com/office/officeart/2005/8/layout/bProcess4"/>
    <dgm:cxn modelId="{14472B65-B3F9-41F5-8F92-1468D53B0D0C}" type="presParOf" srcId="{0CC9C7BA-DAE9-C844-B936-B66F66426C4B}" destId="{8C805011-19F2-BC44-B3F3-2451F93D5B54}" srcOrd="0" destOrd="0" presId="urn:microsoft.com/office/officeart/2005/8/layout/bProcess4"/>
    <dgm:cxn modelId="{43144AEF-0059-4456-8400-1B85DBB81610}" type="presParOf" srcId="{0CC9C7BA-DAE9-C844-B936-B66F66426C4B}" destId="{BAA84648-5B53-4F49-B3B6-C3BDF4604843}" srcOrd="1" destOrd="0" presId="urn:microsoft.com/office/officeart/2005/8/layout/bProcess4"/>
    <dgm:cxn modelId="{B924BCEB-03C6-440F-8290-FBD5714118A6}" type="presParOf" srcId="{6A858B4E-64D7-BB46-A4CA-F677E31102DB}" destId="{278F9168-8720-EE49-8992-D41867106870}" srcOrd="11" destOrd="0" presId="urn:microsoft.com/office/officeart/2005/8/layout/bProcess4"/>
    <dgm:cxn modelId="{6C712AEF-458F-4245-B3EE-C501E6A95AF5}" type="presParOf" srcId="{6A858B4E-64D7-BB46-A4CA-F677E31102DB}" destId="{677FB2B5-30D9-5D49-9041-C1ACB6B65951}" srcOrd="12" destOrd="0" presId="urn:microsoft.com/office/officeart/2005/8/layout/bProcess4"/>
    <dgm:cxn modelId="{71D91968-7BB6-4263-9EE1-DB9C6316766A}" type="presParOf" srcId="{677FB2B5-30D9-5D49-9041-C1ACB6B65951}" destId="{2795709D-9E2B-5842-81D6-FDFDCF6F4BE9}" srcOrd="0" destOrd="0" presId="urn:microsoft.com/office/officeart/2005/8/layout/bProcess4"/>
    <dgm:cxn modelId="{CC9C380F-EF58-4C16-9FCA-078CD80A2F63}" type="presParOf" srcId="{677FB2B5-30D9-5D49-9041-C1ACB6B65951}" destId="{6C72F912-E94A-304D-81B8-7B91E6DFDBC8}" srcOrd="1" destOrd="0" presId="urn:microsoft.com/office/officeart/2005/8/layout/bProcess4"/>
    <dgm:cxn modelId="{5A839825-40EE-4E38-9CD7-7E4C5366976D}" type="presParOf" srcId="{6A858B4E-64D7-BB46-A4CA-F677E31102DB}" destId="{A1887F22-8FC4-A94B-ABC3-A370095F681F}" srcOrd="13" destOrd="0" presId="urn:microsoft.com/office/officeart/2005/8/layout/bProcess4"/>
    <dgm:cxn modelId="{A39418A5-0219-4671-B333-16A7DB02753C}" type="presParOf" srcId="{6A858B4E-64D7-BB46-A4CA-F677E31102DB}" destId="{018A1E35-0C0D-A14C-937C-7AB120F9F3B8}" srcOrd="14" destOrd="0" presId="urn:microsoft.com/office/officeart/2005/8/layout/bProcess4"/>
    <dgm:cxn modelId="{766FDD0A-E349-4BCC-9C85-42FA245C2094}" type="presParOf" srcId="{018A1E35-0C0D-A14C-937C-7AB120F9F3B8}" destId="{14FF8BC8-F118-A348-90AA-5A97FBE5B7B0}" srcOrd="0" destOrd="0" presId="urn:microsoft.com/office/officeart/2005/8/layout/bProcess4"/>
    <dgm:cxn modelId="{B3373186-9875-4235-99AC-5576A428A971}" type="presParOf" srcId="{018A1E35-0C0D-A14C-937C-7AB120F9F3B8}" destId="{05E2FDDB-966F-064A-84BF-D58567A0D901}" srcOrd="1" destOrd="0" presId="urn:microsoft.com/office/officeart/2005/8/layout/bProcess4"/>
    <dgm:cxn modelId="{3F2BEDC0-B90E-4205-B124-5652FC019DB4}" type="presParOf" srcId="{6A858B4E-64D7-BB46-A4CA-F677E31102DB}" destId="{FFCCCDF9-46C4-CC47-9944-AA7F742F979E}" srcOrd="15" destOrd="0" presId="urn:microsoft.com/office/officeart/2005/8/layout/bProcess4"/>
    <dgm:cxn modelId="{4AE49BB2-2752-4DC4-ADB7-AB4BE1F8DEE4}" type="presParOf" srcId="{6A858B4E-64D7-BB46-A4CA-F677E31102DB}" destId="{5D0160D3-0CCF-8E45-8617-856FDD0A8FB6}" srcOrd="16" destOrd="0" presId="urn:microsoft.com/office/officeart/2005/8/layout/bProcess4"/>
    <dgm:cxn modelId="{4BC906E1-D92D-4BE2-9CED-86B14F2433F9}" type="presParOf" srcId="{5D0160D3-0CCF-8E45-8617-856FDD0A8FB6}" destId="{4BEDDA48-67D4-E444-AD19-B3F0CD75A52E}" srcOrd="0" destOrd="0" presId="urn:microsoft.com/office/officeart/2005/8/layout/bProcess4"/>
    <dgm:cxn modelId="{0B23E89A-7DBA-4895-8DC0-115B982FEA27}" type="presParOf" srcId="{5D0160D3-0CCF-8E45-8617-856FDD0A8FB6}" destId="{916C337E-3DE8-9647-B572-B3B83EFBB68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C7B753-26F5-D443-B336-29DCD9C6364F}" type="doc">
      <dgm:prSet loTypeId="urn:microsoft.com/office/officeart/2005/8/layout/hList3" loCatId="" qsTypeId="urn:microsoft.com/office/officeart/2005/8/quickstyle/simple3" qsCatId="simple" csTypeId="urn:microsoft.com/office/officeart/2005/8/colors/accent5_2" csCatId="accent5" phldr="1"/>
      <dgm:spPr/>
      <dgm:t>
        <a:bodyPr/>
        <a:lstStyle/>
        <a:p>
          <a:endParaRPr lang="en-US"/>
        </a:p>
      </dgm:t>
    </dgm:pt>
    <dgm:pt modelId="{E1597533-AF12-4747-8471-9C3A82B08F57}">
      <dgm:prSet phldrT="[Text]"/>
      <dgm:spPr/>
      <dgm:t>
        <a:bodyPr/>
        <a:lstStyle/>
        <a:p>
          <a:r>
            <a:rPr lang="en-US" b="1" dirty="0" smtClean="0"/>
            <a:t>Issue 1: </a:t>
          </a:r>
          <a:r>
            <a:rPr lang="en-US" dirty="0" smtClean="0"/>
            <a:t>While charter systems can waive the state law &amp; rule on an issue, that doesn't mean the charter system will necessarily be allowed to waive the corresponding GADOE processes/procedures. </a:t>
          </a:r>
          <a:endParaRPr lang="en-US" dirty="0"/>
        </a:p>
      </dgm:t>
    </dgm:pt>
    <dgm:pt modelId="{BAB6E0CF-89AB-2B4D-A410-AA71576EE461}" type="parTrans" cxnId="{932A3887-DF94-F049-A885-5238BAE7E06F}">
      <dgm:prSet/>
      <dgm:spPr/>
      <dgm:t>
        <a:bodyPr/>
        <a:lstStyle/>
        <a:p>
          <a:endParaRPr lang="en-US"/>
        </a:p>
      </dgm:t>
    </dgm:pt>
    <dgm:pt modelId="{57955F71-066E-954F-B38C-2C517EF1E615}" type="sibTrans" cxnId="{932A3887-DF94-F049-A885-5238BAE7E06F}">
      <dgm:prSet/>
      <dgm:spPr/>
      <dgm:t>
        <a:bodyPr/>
        <a:lstStyle/>
        <a:p>
          <a:endParaRPr lang="en-US"/>
        </a:p>
      </dgm:t>
    </dgm:pt>
    <dgm:pt modelId="{D62B2F83-8D51-1346-9B1E-9922B811F939}">
      <dgm:prSet phldrT="[Text]"/>
      <dgm:spPr/>
      <dgm:t>
        <a:bodyPr/>
        <a:lstStyle/>
        <a:p>
          <a:endParaRPr lang="en-US" dirty="0"/>
        </a:p>
      </dgm:t>
    </dgm:pt>
    <dgm:pt modelId="{D64FFB38-4FFF-564C-A90E-0280E5EE2A5E}" type="parTrans" cxnId="{C8901FE0-51F6-494D-8475-9D4E42122BC6}">
      <dgm:prSet/>
      <dgm:spPr/>
      <dgm:t>
        <a:bodyPr/>
        <a:lstStyle/>
        <a:p>
          <a:endParaRPr lang="en-US"/>
        </a:p>
      </dgm:t>
    </dgm:pt>
    <dgm:pt modelId="{F259D436-FCE7-CC48-8416-3EE85CF8C756}" type="sibTrans" cxnId="{C8901FE0-51F6-494D-8475-9D4E42122BC6}">
      <dgm:prSet/>
      <dgm:spPr/>
      <dgm:t>
        <a:bodyPr/>
        <a:lstStyle/>
        <a:p>
          <a:endParaRPr lang="en-US"/>
        </a:p>
      </dgm:t>
    </dgm:pt>
    <dgm:pt modelId="{17093DE0-9F0A-0C45-A724-122608CED0FB}">
      <dgm:prSet/>
      <dgm:spPr/>
      <dgm:t>
        <a:bodyPr/>
        <a:lstStyle/>
        <a:p>
          <a:r>
            <a:rPr lang="en-US" b="1" dirty="0" smtClean="0"/>
            <a:t>Example:</a:t>
          </a:r>
          <a:r>
            <a:rPr lang="en-US" b="0" dirty="0" smtClean="0"/>
            <a:t> A charter system school wants to develop a new innovative course for their students. In </a:t>
          </a:r>
          <a:r>
            <a:rPr lang="en-US" dirty="0" smtClean="0"/>
            <a:t>order for the district to receive funding for this course, the course must either 1) match an approved course code on an SBOE list, or 2) go through the DOE's course approval process (9-18 month process). Charter systems have not been able to waive the course approval process as of yet. </a:t>
          </a:r>
        </a:p>
      </dgm:t>
    </dgm:pt>
    <dgm:pt modelId="{699DCECD-25FC-9744-A1F0-D68E61511782}" type="parTrans" cxnId="{414E24E9-9C0B-A346-BA21-1ADBEEC9D889}">
      <dgm:prSet/>
      <dgm:spPr/>
      <dgm:t>
        <a:bodyPr/>
        <a:lstStyle/>
        <a:p>
          <a:endParaRPr lang="en-US"/>
        </a:p>
      </dgm:t>
    </dgm:pt>
    <dgm:pt modelId="{AD07D12B-25E7-3F4D-BC28-5C49E072313C}" type="sibTrans" cxnId="{414E24E9-9C0B-A346-BA21-1ADBEEC9D889}">
      <dgm:prSet/>
      <dgm:spPr/>
      <dgm:t>
        <a:bodyPr/>
        <a:lstStyle/>
        <a:p>
          <a:endParaRPr lang="en-US"/>
        </a:p>
      </dgm:t>
    </dgm:pt>
    <dgm:pt modelId="{C532FF5C-C2D4-B34B-A67C-CB923BF96787}">
      <dgm:prSet/>
      <dgm:spPr/>
      <dgm:t>
        <a:bodyPr/>
        <a:lstStyle/>
        <a:p>
          <a:r>
            <a:rPr lang="en-US" b="1" dirty="0" smtClean="0"/>
            <a:t>What this means: </a:t>
          </a:r>
          <a:r>
            <a:rPr lang="en-US" dirty="0" smtClean="0"/>
            <a:t>The charter system concept is still evolving at the state. These types of discrepancies are being removed every year, but it takes time to get an entire state on board with a policy reform like charter system. </a:t>
          </a:r>
        </a:p>
      </dgm:t>
    </dgm:pt>
    <dgm:pt modelId="{6A827D01-0869-6A49-BB3C-76645F5E1185}" type="parTrans" cxnId="{FE832604-E04E-D74B-B157-B7EB29BFB2CA}">
      <dgm:prSet/>
      <dgm:spPr/>
      <dgm:t>
        <a:bodyPr/>
        <a:lstStyle/>
        <a:p>
          <a:endParaRPr lang="en-US"/>
        </a:p>
      </dgm:t>
    </dgm:pt>
    <dgm:pt modelId="{EC4498E3-834A-C04B-AB08-611DF8409DCC}" type="sibTrans" cxnId="{FE832604-E04E-D74B-B157-B7EB29BFB2CA}">
      <dgm:prSet/>
      <dgm:spPr/>
      <dgm:t>
        <a:bodyPr/>
        <a:lstStyle/>
        <a:p>
          <a:endParaRPr lang="en-US"/>
        </a:p>
      </dgm:t>
    </dgm:pt>
    <dgm:pt modelId="{CDA4CFD8-1A4B-AD4F-BB51-6969EC95273C}" type="pres">
      <dgm:prSet presAssocID="{E0C7B753-26F5-D443-B336-29DCD9C6364F}" presName="composite" presStyleCnt="0">
        <dgm:presLayoutVars>
          <dgm:chMax val="1"/>
          <dgm:dir/>
          <dgm:resizeHandles val="exact"/>
        </dgm:presLayoutVars>
      </dgm:prSet>
      <dgm:spPr/>
      <dgm:t>
        <a:bodyPr/>
        <a:lstStyle/>
        <a:p>
          <a:endParaRPr lang="en-US"/>
        </a:p>
      </dgm:t>
    </dgm:pt>
    <dgm:pt modelId="{4EF06D20-3E43-4644-B702-56CC31D001FF}" type="pres">
      <dgm:prSet presAssocID="{E1597533-AF12-4747-8471-9C3A82B08F57}" presName="roof" presStyleLbl="dkBgShp" presStyleIdx="0" presStyleCnt="2"/>
      <dgm:spPr/>
      <dgm:t>
        <a:bodyPr/>
        <a:lstStyle/>
        <a:p>
          <a:endParaRPr lang="en-US"/>
        </a:p>
      </dgm:t>
    </dgm:pt>
    <dgm:pt modelId="{0AEA3C80-B8CC-F544-800E-91CE90E0386A}" type="pres">
      <dgm:prSet presAssocID="{E1597533-AF12-4747-8471-9C3A82B08F57}" presName="pillars" presStyleCnt="0"/>
      <dgm:spPr/>
    </dgm:pt>
    <dgm:pt modelId="{211A45B8-C631-B54A-A199-162FCF8AA4F2}" type="pres">
      <dgm:prSet presAssocID="{E1597533-AF12-4747-8471-9C3A82B08F57}" presName="pillar1" presStyleLbl="node1" presStyleIdx="0" presStyleCnt="2">
        <dgm:presLayoutVars>
          <dgm:bulletEnabled val="1"/>
        </dgm:presLayoutVars>
      </dgm:prSet>
      <dgm:spPr/>
      <dgm:t>
        <a:bodyPr/>
        <a:lstStyle/>
        <a:p>
          <a:endParaRPr lang="en-US"/>
        </a:p>
      </dgm:t>
    </dgm:pt>
    <dgm:pt modelId="{53919CBD-9F58-FA47-8ADC-7828061F8EDC}" type="pres">
      <dgm:prSet presAssocID="{C532FF5C-C2D4-B34B-A67C-CB923BF96787}" presName="pillarX" presStyleLbl="node1" presStyleIdx="1" presStyleCnt="2">
        <dgm:presLayoutVars>
          <dgm:bulletEnabled val="1"/>
        </dgm:presLayoutVars>
      </dgm:prSet>
      <dgm:spPr/>
      <dgm:t>
        <a:bodyPr/>
        <a:lstStyle/>
        <a:p>
          <a:endParaRPr lang="en-US"/>
        </a:p>
      </dgm:t>
    </dgm:pt>
    <dgm:pt modelId="{E91EC3F7-CC32-914E-B27C-D5C0EBDB5D80}" type="pres">
      <dgm:prSet presAssocID="{E1597533-AF12-4747-8471-9C3A82B08F57}" presName="base" presStyleLbl="dkBgShp" presStyleIdx="1" presStyleCnt="2"/>
      <dgm:spPr/>
    </dgm:pt>
  </dgm:ptLst>
  <dgm:cxnLst>
    <dgm:cxn modelId="{AAA76081-F26E-A94F-9275-C86D4349C363}" type="presOf" srcId="{C532FF5C-C2D4-B34B-A67C-CB923BF96787}" destId="{53919CBD-9F58-FA47-8ADC-7828061F8EDC}" srcOrd="0" destOrd="0" presId="urn:microsoft.com/office/officeart/2005/8/layout/hList3"/>
    <dgm:cxn modelId="{95BFA683-6E19-514E-8B3D-CE5A2C410E58}" type="presOf" srcId="{E1597533-AF12-4747-8471-9C3A82B08F57}" destId="{4EF06D20-3E43-4644-B702-56CC31D001FF}" srcOrd="0" destOrd="0" presId="urn:microsoft.com/office/officeart/2005/8/layout/hList3"/>
    <dgm:cxn modelId="{C8901FE0-51F6-494D-8475-9D4E42122BC6}" srcId="{E0C7B753-26F5-D443-B336-29DCD9C6364F}" destId="{D62B2F83-8D51-1346-9B1E-9922B811F939}" srcOrd="1" destOrd="0" parTransId="{D64FFB38-4FFF-564C-A90E-0280E5EE2A5E}" sibTransId="{F259D436-FCE7-CC48-8416-3EE85CF8C756}"/>
    <dgm:cxn modelId="{4B785DD8-B2D2-4F48-975E-65FB2228711A}" type="presOf" srcId="{17093DE0-9F0A-0C45-A724-122608CED0FB}" destId="{211A45B8-C631-B54A-A199-162FCF8AA4F2}" srcOrd="0" destOrd="0" presId="urn:microsoft.com/office/officeart/2005/8/layout/hList3"/>
    <dgm:cxn modelId="{932A3887-DF94-F049-A885-5238BAE7E06F}" srcId="{E0C7B753-26F5-D443-B336-29DCD9C6364F}" destId="{E1597533-AF12-4747-8471-9C3A82B08F57}" srcOrd="0" destOrd="0" parTransId="{BAB6E0CF-89AB-2B4D-A410-AA71576EE461}" sibTransId="{57955F71-066E-954F-B38C-2C517EF1E615}"/>
    <dgm:cxn modelId="{FE832604-E04E-D74B-B157-B7EB29BFB2CA}" srcId="{E1597533-AF12-4747-8471-9C3A82B08F57}" destId="{C532FF5C-C2D4-B34B-A67C-CB923BF96787}" srcOrd="1" destOrd="0" parTransId="{6A827D01-0869-6A49-BB3C-76645F5E1185}" sibTransId="{EC4498E3-834A-C04B-AB08-611DF8409DCC}"/>
    <dgm:cxn modelId="{B73B0A0F-59CE-C446-9803-6E0A57AEFD69}" type="presOf" srcId="{E0C7B753-26F5-D443-B336-29DCD9C6364F}" destId="{CDA4CFD8-1A4B-AD4F-BB51-6969EC95273C}" srcOrd="0" destOrd="0" presId="urn:microsoft.com/office/officeart/2005/8/layout/hList3"/>
    <dgm:cxn modelId="{414E24E9-9C0B-A346-BA21-1ADBEEC9D889}" srcId="{E1597533-AF12-4747-8471-9C3A82B08F57}" destId="{17093DE0-9F0A-0C45-A724-122608CED0FB}" srcOrd="0" destOrd="0" parTransId="{699DCECD-25FC-9744-A1F0-D68E61511782}" sibTransId="{AD07D12B-25E7-3F4D-BC28-5C49E072313C}"/>
    <dgm:cxn modelId="{3D5DD1AA-E483-F840-A77E-F3342EBF0072}" type="presParOf" srcId="{CDA4CFD8-1A4B-AD4F-BB51-6969EC95273C}" destId="{4EF06D20-3E43-4644-B702-56CC31D001FF}" srcOrd="0" destOrd="0" presId="urn:microsoft.com/office/officeart/2005/8/layout/hList3"/>
    <dgm:cxn modelId="{8E153D8F-DAFA-EE42-A175-CD7FDBEB9496}" type="presParOf" srcId="{CDA4CFD8-1A4B-AD4F-BB51-6969EC95273C}" destId="{0AEA3C80-B8CC-F544-800E-91CE90E0386A}" srcOrd="1" destOrd="0" presId="urn:microsoft.com/office/officeart/2005/8/layout/hList3"/>
    <dgm:cxn modelId="{51F8804A-01F0-3642-BD53-0B74E963B870}" type="presParOf" srcId="{0AEA3C80-B8CC-F544-800E-91CE90E0386A}" destId="{211A45B8-C631-B54A-A199-162FCF8AA4F2}" srcOrd="0" destOrd="0" presId="urn:microsoft.com/office/officeart/2005/8/layout/hList3"/>
    <dgm:cxn modelId="{6DDC67EB-FAFD-B745-A63B-C6AFD855A121}" type="presParOf" srcId="{0AEA3C80-B8CC-F544-800E-91CE90E0386A}" destId="{53919CBD-9F58-FA47-8ADC-7828061F8EDC}" srcOrd="1" destOrd="0" presId="urn:microsoft.com/office/officeart/2005/8/layout/hList3"/>
    <dgm:cxn modelId="{CA91CAF1-2207-794E-8479-64A1989C1F9C}" type="presParOf" srcId="{CDA4CFD8-1A4B-AD4F-BB51-6969EC95273C}" destId="{E91EC3F7-CC32-914E-B27C-D5C0EBDB5D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0BBF78-5BE8-4A44-BEAD-9715D8E9B382}" type="doc">
      <dgm:prSet loTypeId="urn:microsoft.com/office/officeart/2005/8/layout/hList3" loCatId="" qsTypeId="urn:microsoft.com/office/officeart/2005/8/quickstyle/simple3" qsCatId="simple" csTypeId="urn:microsoft.com/office/officeart/2005/8/colors/accent4_2" csCatId="accent4" phldr="1"/>
      <dgm:spPr/>
      <dgm:t>
        <a:bodyPr/>
        <a:lstStyle/>
        <a:p>
          <a:endParaRPr lang="en-US"/>
        </a:p>
      </dgm:t>
    </dgm:pt>
    <dgm:pt modelId="{FADECC7E-788F-7348-AEA4-70A85C41EA40}">
      <dgm:prSet phldrT="[Text]"/>
      <dgm:spPr/>
      <dgm:t>
        <a:bodyPr/>
        <a:lstStyle/>
        <a:p>
          <a:r>
            <a:rPr lang="en-US" b="1" dirty="0" smtClean="0"/>
            <a:t>Issue 2: </a:t>
          </a:r>
          <a:r>
            <a:rPr lang="en-US" dirty="0" smtClean="0"/>
            <a:t>Currently, districts earn funding based on coding the types of classes and programs they offer, as well as the students who participate in those classes and programs. Districts cannot waive how they earn funding, but they can waive how they deliver the program. </a:t>
          </a:r>
          <a:endParaRPr lang="en-US" dirty="0"/>
        </a:p>
      </dgm:t>
    </dgm:pt>
    <dgm:pt modelId="{FFD92D60-E68C-FE43-927E-215C0712A49C}" type="parTrans" cxnId="{712E3C7D-C6D0-DA4A-B762-773F2EC5BC20}">
      <dgm:prSet/>
      <dgm:spPr/>
      <dgm:t>
        <a:bodyPr/>
        <a:lstStyle/>
        <a:p>
          <a:endParaRPr lang="en-US"/>
        </a:p>
      </dgm:t>
    </dgm:pt>
    <dgm:pt modelId="{17DF9543-6741-5644-BB32-626D354042D4}" type="sibTrans" cxnId="{712E3C7D-C6D0-DA4A-B762-773F2EC5BC20}">
      <dgm:prSet/>
      <dgm:spPr/>
      <dgm:t>
        <a:bodyPr/>
        <a:lstStyle/>
        <a:p>
          <a:endParaRPr lang="en-US"/>
        </a:p>
      </dgm:t>
    </dgm:pt>
    <dgm:pt modelId="{CA1F3F00-2400-A644-BE1F-2395B2BDBF89}">
      <dgm:prSet/>
      <dgm:spPr/>
      <dgm:t>
        <a:bodyPr/>
        <a:lstStyle/>
        <a:p>
          <a:r>
            <a:rPr lang="en-US" b="1" dirty="0" smtClean="0"/>
            <a:t>The Result: </a:t>
          </a:r>
          <a:r>
            <a:rPr lang="en-US" dirty="0" smtClean="0"/>
            <a:t>Charter systems have a hard time coding for funding because how they want to offer the programs might result in less funding. The state's answer so far is for districts to provide commensurate programming to what they're coding for—a pretty imprecise "solution." </a:t>
          </a:r>
        </a:p>
      </dgm:t>
    </dgm:pt>
    <dgm:pt modelId="{22B21B98-7D82-2B44-BC3A-22BF6DEB8401}" type="parTrans" cxnId="{5E714B51-D33E-334F-A3CE-AD8B7512710B}">
      <dgm:prSet/>
      <dgm:spPr/>
      <dgm:t>
        <a:bodyPr/>
        <a:lstStyle/>
        <a:p>
          <a:endParaRPr lang="en-US"/>
        </a:p>
      </dgm:t>
    </dgm:pt>
    <dgm:pt modelId="{9FF24723-01CE-A748-BB0B-4F3295FB413E}" type="sibTrans" cxnId="{5E714B51-D33E-334F-A3CE-AD8B7512710B}">
      <dgm:prSet/>
      <dgm:spPr/>
      <dgm:t>
        <a:bodyPr/>
        <a:lstStyle/>
        <a:p>
          <a:endParaRPr lang="en-US"/>
        </a:p>
      </dgm:t>
    </dgm:pt>
    <dgm:pt modelId="{8096516E-1F53-F248-8182-AD8764CB9C0E}">
      <dgm:prSet/>
      <dgm:spPr/>
      <dgm:t>
        <a:bodyPr/>
        <a:lstStyle/>
        <a:p>
          <a:r>
            <a:rPr lang="en-US" b="1" dirty="0" smtClean="0"/>
            <a:t>What this means</a:t>
          </a:r>
          <a:r>
            <a:rPr lang="en-US" dirty="0" smtClean="0"/>
            <a:t>: The way QBE funding is earned does not mesh well with diverging from the state’s education laws, SBOE Rules, etc.,. The Governor's new QBE reforms expected next year should hopefully resolve these conflicts before APS ever becomes a charter system. </a:t>
          </a:r>
          <a:endParaRPr lang="en-US" dirty="0"/>
        </a:p>
      </dgm:t>
    </dgm:pt>
    <dgm:pt modelId="{5A3B5822-1AF9-B244-97A5-FB184661BE07}" type="parTrans" cxnId="{78974E2F-EF91-FC47-ACFB-6AF3C63CA36F}">
      <dgm:prSet/>
      <dgm:spPr/>
      <dgm:t>
        <a:bodyPr/>
        <a:lstStyle/>
        <a:p>
          <a:endParaRPr lang="en-US"/>
        </a:p>
      </dgm:t>
    </dgm:pt>
    <dgm:pt modelId="{8ACB3085-6338-B746-AB1B-A4786388BC91}" type="sibTrans" cxnId="{78974E2F-EF91-FC47-ACFB-6AF3C63CA36F}">
      <dgm:prSet/>
      <dgm:spPr/>
      <dgm:t>
        <a:bodyPr/>
        <a:lstStyle/>
        <a:p>
          <a:endParaRPr lang="en-US"/>
        </a:p>
      </dgm:t>
    </dgm:pt>
    <dgm:pt modelId="{6B68A504-9D90-BC44-84DF-8CFC7252D288}" type="pres">
      <dgm:prSet presAssocID="{850BBF78-5BE8-4A44-BEAD-9715D8E9B382}" presName="composite" presStyleCnt="0">
        <dgm:presLayoutVars>
          <dgm:chMax val="1"/>
          <dgm:dir/>
          <dgm:resizeHandles val="exact"/>
        </dgm:presLayoutVars>
      </dgm:prSet>
      <dgm:spPr/>
      <dgm:t>
        <a:bodyPr/>
        <a:lstStyle/>
        <a:p>
          <a:endParaRPr lang="en-US"/>
        </a:p>
      </dgm:t>
    </dgm:pt>
    <dgm:pt modelId="{CAEC2E09-A300-AA40-B313-8E67ACCA6918}" type="pres">
      <dgm:prSet presAssocID="{FADECC7E-788F-7348-AEA4-70A85C41EA40}" presName="roof" presStyleLbl="dkBgShp" presStyleIdx="0" presStyleCnt="2"/>
      <dgm:spPr/>
      <dgm:t>
        <a:bodyPr/>
        <a:lstStyle/>
        <a:p>
          <a:endParaRPr lang="en-US"/>
        </a:p>
      </dgm:t>
    </dgm:pt>
    <dgm:pt modelId="{DA162E7F-C6DC-6241-A087-F0CA8D2BDC99}" type="pres">
      <dgm:prSet presAssocID="{FADECC7E-788F-7348-AEA4-70A85C41EA40}" presName="pillars" presStyleCnt="0"/>
      <dgm:spPr/>
    </dgm:pt>
    <dgm:pt modelId="{3B30B705-EDC5-764F-8439-4BC7D45D6A39}" type="pres">
      <dgm:prSet presAssocID="{FADECC7E-788F-7348-AEA4-70A85C41EA40}" presName="pillar1" presStyleLbl="node1" presStyleIdx="0" presStyleCnt="2">
        <dgm:presLayoutVars>
          <dgm:bulletEnabled val="1"/>
        </dgm:presLayoutVars>
      </dgm:prSet>
      <dgm:spPr/>
      <dgm:t>
        <a:bodyPr/>
        <a:lstStyle/>
        <a:p>
          <a:endParaRPr lang="en-US"/>
        </a:p>
      </dgm:t>
    </dgm:pt>
    <dgm:pt modelId="{845DEB2D-DE52-B646-90C1-16CB90B3B99E}" type="pres">
      <dgm:prSet presAssocID="{8096516E-1F53-F248-8182-AD8764CB9C0E}" presName="pillarX" presStyleLbl="node1" presStyleIdx="1" presStyleCnt="2">
        <dgm:presLayoutVars>
          <dgm:bulletEnabled val="1"/>
        </dgm:presLayoutVars>
      </dgm:prSet>
      <dgm:spPr/>
      <dgm:t>
        <a:bodyPr/>
        <a:lstStyle/>
        <a:p>
          <a:endParaRPr lang="en-US"/>
        </a:p>
      </dgm:t>
    </dgm:pt>
    <dgm:pt modelId="{7A8C51FD-744C-E245-AFC3-F35E49535B83}" type="pres">
      <dgm:prSet presAssocID="{FADECC7E-788F-7348-AEA4-70A85C41EA40}" presName="base" presStyleLbl="dkBgShp" presStyleIdx="1" presStyleCnt="2"/>
      <dgm:spPr/>
    </dgm:pt>
  </dgm:ptLst>
  <dgm:cxnLst>
    <dgm:cxn modelId="{244EBF73-4447-A94B-97C6-08806D07E0AB}" type="presOf" srcId="{8096516E-1F53-F248-8182-AD8764CB9C0E}" destId="{845DEB2D-DE52-B646-90C1-16CB90B3B99E}" srcOrd="0" destOrd="0" presId="urn:microsoft.com/office/officeart/2005/8/layout/hList3"/>
    <dgm:cxn modelId="{78974E2F-EF91-FC47-ACFB-6AF3C63CA36F}" srcId="{FADECC7E-788F-7348-AEA4-70A85C41EA40}" destId="{8096516E-1F53-F248-8182-AD8764CB9C0E}" srcOrd="1" destOrd="0" parTransId="{5A3B5822-1AF9-B244-97A5-FB184661BE07}" sibTransId="{8ACB3085-6338-B746-AB1B-A4786388BC91}"/>
    <dgm:cxn modelId="{5E714B51-D33E-334F-A3CE-AD8B7512710B}" srcId="{FADECC7E-788F-7348-AEA4-70A85C41EA40}" destId="{CA1F3F00-2400-A644-BE1F-2395B2BDBF89}" srcOrd="0" destOrd="0" parTransId="{22B21B98-7D82-2B44-BC3A-22BF6DEB8401}" sibTransId="{9FF24723-01CE-A748-BB0B-4F3295FB413E}"/>
    <dgm:cxn modelId="{712E3C7D-C6D0-DA4A-B762-773F2EC5BC20}" srcId="{850BBF78-5BE8-4A44-BEAD-9715D8E9B382}" destId="{FADECC7E-788F-7348-AEA4-70A85C41EA40}" srcOrd="0" destOrd="0" parTransId="{FFD92D60-E68C-FE43-927E-215C0712A49C}" sibTransId="{17DF9543-6741-5644-BB32-626D354042D4}"/>
    <dgm:cxn modelId="{4FDF6FCB-D1B1-DE42-BA2D-FCAC8797A3A8}" type="presOf" srcId="{CA1F3F00-2400-A644-BE1F-2395B2BDBF89}" destId="{3B30B705-EDC5-764F-8439-4BC7D45D6A39}" srcOrd="0" destOrd="0" presId="urn:microsoft.com/office/officeart/2005/8/layout/hList3"/>
    <dgm:cxn modelId="{1B677667-04F5-D54D-AA40-4984CD1EC496}" type="presOf" srcId="{850BBF78-5BE8-4A44-BEAD-9715D8E9B382}" destId="{6B68A504-9D90-BC44-84DF-8CFC7252D288}" srcOrd="0" destOrd="0" presId="urn:microsoft.com/office/officeart/2005/8/layout/hList3"/>
    <dgm:cxn modelId="{8446A242-B20B-D748-9587-3B37D40EFE6C}" type="presOf" srcId="{FADECC7E-788F-7348-AEA4-70A85C41EA40}" destId="{CAEC2E09-A300-AA40-B313-8E67ACCA6918}" srcOrd="0" destOrd="0" presId="urn:microsoft.com/office/officeart/2005/8/layout/hList3"/>
    <dgm:cxn modelId="{747DD145-828F-9F47-A1F1-869AC9BFF20E}" type="presParOf" srcId="{6B68A504-9D90-BC44-84DF-8CFC7252D288}" destId="{CAEC2E09-A300-AA40-B313-8E67ACCA6918}" srcOrd="0" destOrd="0" presId="urn:microsoft.com/office/officeart/2005/8/layout/hList3"/>
    <dgm:cxn modelId="{A291361F-C7FB-B44A-9642-86F7878A2FD8}" type="presParOf" srcId="{6B68A504-9D90-BC44-84DF-8CFC7252D288}" destId="{DA162E7F-C6DC-6241-A087-F0CA8D2BDC99}" srcOrd="1" destOrd="0" presId="urn:microsoft.com/office/officeart/2005/8/layout/hList3"/>
    <dgm:cxn modelId="{B7DCC28A-2D5A-314B-B1C4-4A0F86DEABDB}" type="presParOf" srcId="{DA162E7F-C6DC-6241-A087-F0CA8D2BDC99}" destId="{3B30B705-EDC5-764F-8439-4BC7D45D6A39}" srcOrd="0" destOrd="0" presId="urn:microsoft.com/office/officeart/2005/8/layout/hList3"/>
    <dgm:cxn modelId="{F7A4414E-43F5-BE45-8A0A-6DEB1CAD9F49}" type="presParOf" srcId="{DA162E7F-C6DC-6241-A087-F0CA8D2BDC99}" destId="{845DEB2D-DE52-B646-90C1-16CB90B3B99E}" srcOrd="1" destOrd="0" presId="urn:microsoft.com/office/officeart/2005/8/layout/hList3"/>
    <dgm:cxn modelId="{3E3A9377-7E08-EE47-9107-9AD201784E2A}" type="presParOf" srcId="{6B68A504-9D90-BC44-84DF-8CFC7252D288}" destId="{7A8C51FD-744C-E245-AFC3-F35E49535B8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1DFE48-F3BF-AD42-81F6-420B5332210D}"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n-US"/>
        </a:p>
      </dgm:t>
    </dgm:pt>
    <dgm:pt modelId="{46C40B50-2A9C-4143-8ED3-DB94A6529B8C}">
      <dgm:prSet phldrT="[Text]"/>
      <dgm:spPr/>
      <dgm:t>
        <a:bodyPr/>
        <a:lstStyle/>
        <a:p>
          <a:r>
            <a:rPr lang="en-US" b="1" dirty="0" smtClean="0">
              <a:solidFill>
                <a:schemeClr val="tx1"/>
              </a:solidFill>
            </a:rPr>
            <a:t>Personnel</a:t>
          </a:r>
          <a:endParaRPr lang="en-US" b="1" dirty="0">
            <a:solidFill>
              <a:schemeClr val="tx1"/>
            </a:solidFill>
          </a:endParaRPr>
        </a:p>
      </dgm:t>
    </dgm:pt>
    <dgm:pt modelId="{723E2883-14AF-524F-A529-A2A4E3A6A011}" type="parTrans" cxnId="{9F0A489A-10F8-6648-901C-9CF1FA986D05}">
      <dgm:prSet/>
      <dgm:spPr/>
      <dgm:t>
        <a:bodyPr/>
        <a:lstStyle/>
        <a:p>
          <a:endParaRPr lang="en-US"/>
        </a:p>
      </dgm:t>
    </dgm:pt>
    <dgm:pt modelId="{BC05C390-54EB-9B42-943A-C324A06A2EFC}" type="sibTrans" cxnId="{9F0A489A-10F8-6648-901C-9CF1FA986D05}">
      <dgm:prSet/>
      <dgm:spPr/>
      <dgm:t>
        <a:bodyPr/>
        <a:lstStyle/>
        <a:p>
          <a:endParaRPr lang="en-US"/>
        </a:p>
      </dgm:t>
    </dgm:pt>
    <dgm:pt modelId="{975F3B98-F8E3-6647-B315-DFA7F1BC84C6}">
      <dgm:prSet phldrT="[Text]"/>
      <dgm:spPr/>
      <dgm:t>
        <a:bodyPr/>
        <a:lstStyle/>
        <a:p>
          <a:r>
            <a:rPr lang="en-US" dirty="0" smtClean="0"/>
            <a:t>Waiver of certain educator contracting requirements to allow an introductory probationary period (90 days) to ensure good fit with the school placement. This allows the district to </a:t>
          </a:r>
          <a:r>
            <a:rPr lang="en-US" dirty="0" err="1" smtClean="0"/>
            <a:t>unboard</a:t>
          </a:r>
          <a:r>
            <a:rPr lang="en-US" dirty="0" smtClean="0"/>
            <a:t> or transfer new teachers without incurring Fair Dismissal Act requirements. </a:t>
          </a:r>
          <a:endParaRPr lang="en-US" dirty="0"/>
        </a:p>
      </dgm:t>
    </dgm:pt>
    <dgm:pt modelId="{DD7B52DA-9262-E444-8BBA-9BB271ABC2A8}" type="parTrans" cxnId="{DD19C3DF-CAF9-9E44-AF26-DEF5BD1F0F53}">
      <dgm:prSet/>
      <dgm:spPr/>
      <dgm:t>
        <a:bodyPr/>
        <a:lstStyle/>
        <a:p>
          <a:endParaRPr lang="en-US"/>
        </a:p>
      </dgm:t>
    </dgm:pt>
    <dgm:pt modelId="{D42D78A8-F247-2449-A238-D48583AB10BE}" type="sibTrans" cxnId="{DD19C3DF-CAF9-9E44-AF26-DEF5BD1F0F53}">
      <dgm:prSet/>
      <dgm:spPr/>
      <dgm:t>
        <a:bodyPr/>
        <a:lstStyle/>
        <a:p>
          <a:endParaRPr lang="en-US"/>
        </a:p>
      </dgm:t>
    </dgm:pt>
    <dgm:pt modelId="{DDE92383-9F79-FD4E-A77A-A5A3F737AE4C}">
      <dgm:prSet phldrT="[Text]"/>
      <dgm:spPr/>
      <dgm:t>
        <a:bodyPr/>
        <a:lstStyle/>
        <a:p>
          <a:r>
            <a:rPr lang="en-US" dirty="0" smtClean="0"/>
            <a:t>Waiver of teacher certification requirements in non-core subjects</a:t>
          </a:r>
          <a:endParaRPr lang="en-US" dirty="0"/>
        </a:p>
      </dgm:t>
    </dgm:pt>
    <dgm:pt modelId="{0DE69F48-4284-2D4C-88DF-2549388574BD}" type="parTrans" cxnId="{C9D5610F-ADF7-A14E-B39C-E16BB0504A5F}">
      <dgm:prSet/>
      <dgm:spPr/>
      <dgm:t>
        <a:bodyPr/>
        <a:lstStyle/>
        <a:p>
          <a:endParaRPr lang="en-US"/>
        </a:p>
      </dgm:t>
    </dgm:pt>
    <dgm:pt modelId="{AE746C86-B62B-244F-B121-C80604AC8012}" type="sibTrans" cxnId="{C9D5610F-ADF7-A14E-B39C-E16BB0504A5F}">
      <dgm:prSet/>
      <dgm:spPr/>
      <dgm:t>
        <a:bodyPr/>
        <a:lstStyle/>
        <a:p>
          <a:endParaRPr lang="en-US"/>
        </a:p>
      </dgm:t>
    </dgm:pt>
    <dgm:pt modelId="{B9CB6030-1D6A-8147-B5FD-29F69AA2ECDA}">
      <dgm:prSet phldrT="[Text]"/>
      <dgm:spPr/>
      <dgm:t>
        <a:bodyPr/>
        <a:lstStyle/>
        <a:p>
          <a:r>
            <a:rPr lang="en-US" b="1" dirty="0" smtClean="0">
              <a:solidFill>
                <a:schemeClr val="tx1"/>
              </a:solidFill>
            </a:rPr>
            <a:t>Academic Programs</a:t>
          </a:r>
          <a:endParaRPr lang="en-US" b="1" dirty="0">
            <a:solidFill>
              <a:schemeClr val="tx1"/>
            </a:solidFill>
          </a:endParaRPr>
        </a:p>
      </dgm:t>
    </dgm:pt>
    <dgm:pt modelId="{AD0936A6-B71D-3949-B9F0-C88EB63E7524}" type="parTrans" cxnId="{4E45E8B7-D283-9B42-9A21-AB3556DABDBC}">
      <dgm:prSet/>
      <dgm:spPr/>
      <dgm:t>
        <a:bodyPr/>
        <a:lstStyle/>
        <a:p>
          <a:endParaRPr lang="en-US"/>
        </a:p>
      </dgm:t>
    </dgm:pt>
    <dgm:pt modelId="{C05833D6-209E-114F-A292-47F5DBACC379}" type="sibTrans" cxnId="{4E45E8B7-D283-9B42-9A21-AB3556DABDBC}">
      <dgm:prSet/>
      <dgm:spPr/>
      <dgm:t>
        <a:bodyPr/>
        <a:lstStyle/>
        <a:p>
          <a:endParaRPr lang="en-US"/>
        </a:p>
      </dgm:t>
    </dgm:pt>
    <dgm:pt modelId="{4C726DB3-719E-124C-9C38-F878ABFA27C4}">
      <dgm:prSet phldrT="[Text]"/>
      <dgm:spPr/>
      <dgm:t>
        <a:bodyPr/>
        <a:lstStyle/>
        <a:p>
          <a:r>
            <a:rPr lang="en-US" dirty="0" smtClean="0"/>
            <a:t>Waiving programmatic delivery requirements of English Language Learner programs—instead of offering a limited # of segments a week, the district used more push-in services and offered a consolidated six-week summer language institute. </a:t>
          </a:r>
          <a:endParaRPr lang="en-US" dirty="0"/>
        </a:p>
      </dgm:t>
    </dgm:pt>
    <dgm:pt modelId="{A0F02375-843C-984A-8AA8-003EA8C56112}" type="parTrans" cxnId="{F72A9A5C-357C-3847-BAC4-F846D6B19E88}">
      <dgm:prSet/>
      <dgm:spPr/>
      <dgm:t>
        <a:bodyPr/>
        <a:lstStyle/>
        <a:p>
          <a:endParaRPr lang="en-US"/>
        </a:p>
      </dgm:t>
    </dgm:pt>
    <dgm:pt modelId="{D4A9E4CE-42F7-2C4A-9EC5-E01E1949203C}" type="sibTrans" cxnId="{F72A9A5C-357C-3847-BAC4-F846D6B19E88}">
      <dgm:prSet/>
      <dgm:spPr/>
      <dgm:t>
        <a:bodyPr/>
        <a:lstStyle/>
        <a:p>
          <a:endParaRPr lang="en-US"/>
        </a:p>
      </dgm:t>
    </dgm:pt>
    <dgm:pt modelId="{13EABD57-511C-3048-94FA-89A00F0516BC}">
      <dgm:prSet phldrT="[Text]"/>
      <dgm:spPr/>
      <dgm:t>
        <a:bodyPr/>
        <a:lstStyle/>
        <a:p>
          <a:r>
            <a:rPr lang="en-US" b="1" dirty="0" smtClean="0">
              <a:solidFill>
                <a:schemeClr val="tx1"/>
              </a:solidFill>
            </a:rPr>
            <a:t>Finances</a:t>
          </a:r>
          <a:endParaRPr lang="en-US" b="1" dirty="0">
            <a:solidFill>
              <a:schemeClr val="tx1"/>
            </a:solidFill>
          </a:endParaRPr>
        </a:p>
      </dgm:t>
    </dgm:pt>
    <dgm:pt modelId="{42AE23B6-B54F-0349-AC8F-A379B4FA607B}" type="parTrans" cxnId="{F4ECE22F-0215-3741-A57D-A6B46E66F404}">
      <dgm:prSet/>
      <dgm:spPr/>
      <dgm:t>
        <a:bodyPr/>
        <a:lstStyle/>
        <a:p>
          <a:endParaRPr lang="en-US"/>
        </a:p>
      </dgm:t>
    </dgm:pt>
    <dgm:pt modelId="{BAC9ED96-F2AC-8D47-9CE7-6DFC1676B273}" type="sibTrans" cxnId="{F4ECE22F-0215-3741-A57D-A6B46E66F404}">
      <dgm:prSet/>
      <dgm:spPr/>
      <dgm:t>
        <a:bodyPr/>
        <a:lstStyle/>
        <a:p>
          <a:endParaRPr lang="en-US"/>
        </a:p>
      </dgm:t>
    </dgm:pt>
    <dgm:pt modelId="{3D41BDE7-1464-0042-A80B-4567A6D0DDE5}">
      <dgm:prSet phldrT="[Text]"/>
      <dgm:spPr/>
      <dgm:t>
        <a:bodyPr/>
        <a:lstStyle/>
        <a:p>
          <a:r>
            <a:rPr lang="en-US" dirty="0" smtClean="0"/>
            <a:t>Waiving class size requirements and minimum direct expenditure requirements to allow districts to spend the money they receive to meet the needs of their students. </a:t>
          </a:r>
          <a:endParaRPr lang="en-US" dirty="0"/>
        </a:p>
      </dgm:t>
    </dgm:pt>
    <dgm:pt modelId="{AADF9F37-7983-1346-BAE1-D1FA892B0C78}" type="parTrans" cxnId="{AF0D280C-0710-0F4F-A7B2-00FB871D6644}">
      <dgm:prSet/>
      <dgm:spPr/>
      <dgm:t>
        <a:bodyPr/>
        <a:lstStyle/>
        <a:p>
          <a:endParaRPr lang="en-US"/>
        </a:p>
      </dgm:t>
    </dgm:pt>
    <dgm:pt modelId="{08FFF8CD-B1E7-F74D-ADE9-BFA2F41BC9AA}" type="sibTrans" cxnId="{AF0D280C-0710-0F4F-A7B2-00FB871D6644}">
      <dgm:prSet/>
      <dgm:spPr/>
      <dgm:t>
        <a:bodyPr/>
        <a:lstStyle/>
        <a:p>
          <a:endParaRPr lang="en-US"/>
        </a:p>
      </dgm:t>
    </dgm:pt>
    <dgm:pt modelId="{9CCBEA0F-70DA-5146-B5B0-7C2603B59248}">
      <dgm:prSet phldrT="[Text]"/>
      <dgm:spPr/>
      <dgm:t>
        <a:bodyPr/>
        <a:lstStyle/>
        <a:p>
          <a:r>
            <a:rPr lang="en-US" dirty="0" smtClean="0"/>
            <a:t>Waiving the built-in spending requirements in QBE for funded programs to allow them to provide services differently than prescribed in law/SBOE rule. </a:t>
          </a:r>
          <a:endParaRPr lang="en-US" dirty="0"/>
        </a:p>
      </dgm:t>
    </dgm:pt>
    <dgm:pt modelId="{CFDD353A-9E22-4E4C-8597-B56DA3536C6A}" type="parTrans" cxnId="{2BEABBB2-216D-CA45-996A-01607D39FEC2}">
      <dgm:prSet/>
      <dgm:spPr/>
      <dgm:t>
        <a:bodyPr/>
        <a:lstStyle/>
        <a:p>
          <a:endParaRPr lang="en-US"/>
        </a:p>
      </dgm:t>
    </dgm:pt>
    <dgm:pt modelId="{DC96DB84-D5BD-D14D-82F0-935B0E18987A}" type="sibTrans" cxnId="{2BEABBB2-216D-CA45-996A-01607D39FEC2}">
      <dgm:prSet/>
      <dgm:spPr/>
      <dgm:t>
        <a:bodyPr/>
        <a:lstStyle/>
        <a:p>
          <a:endParaRPr lang="en-US"/>
        </a:p>
      </dgm:t>
    </dgm:pt>
    <dgm:pt modelId="{3EB35DC9-A300-8743-98BE-0C70461EDBED}">
      <dgm:prSet phldrT="[Text]"/>
      <dgm:spPr/>
      <dgm:t>
        <a:bodyPr/>
        <a:lstStyle/>
        <a:p>
          <a:r>
            <a:rPr lang="en-US" dirty="0" smtClean="0"/>
            <a:t>Waiving # instructional minute requirements and course-credit hour requirements to allow mastery-based learning differentiated for student pacing needs. </a:t>
          </a:r>
          <a:endParaRPr lang="en-US" dirty="0"/>
        </a:p>
      </dgm:t>
    </dgm:pt>
    <dgm:pt modelId="{0CFE0647-1F5E-854B-82E5-E8E6A5B1B7C9}" type="parTrans" cxnId="{EB3DA8E6-D30C-3C4A-8A0A-432B444C276E}">
      <dgm:prSet/>
      <dgm:spPr/>
      <dgm:t>
        <a:bodyPr/>
        <a:lstStyle/>
        <a:p>
          <a:endParaRPr lang="en-US"/>
        </a:p>
      </dgm:t>
    </dgm:pt>
    <dgm:pt modelId="{92B4D33C-D6B9-3A43-91E5-7D9385056A2A}" type="sibTrans" cxnId="{EB3DA8E6-D30C-3C4A-8A0A-432B444C276E}">
      <dgm:prSet/>
      <dgm:spPr/>
      <dgm:t>
        <a:bodyPr/>
        <a:lstStyle/>
        <a:p>
          <a:endParaRPr lang="en-US"/>
        </a:p>
      </dgm:t>
    </dgm:pt>
    <dgm:pt modelId="{61EDE0AB-0D2E-CA49-9C82-B00837076150}" type="pres">
      <dgm:prSet presAssocID="{F21DFE48-F3BF-AD42-81F6-420B5332210D}" presName="Name0" presStyleCnt="0">
        <dgm:presLayoutVars>
          <dgm:dir/>
          <dgm:animLvl val="lvl"/>
          <dgm:resizeHandles val="exact"/>
        </dgm:presLayoutVars>
      </dgm:prSet>
      <dgm:spPr/>
      <dgm:t>
        <a:bodyPr/>
        <a:lstStyle/>
        <a:p>
          <a:endParaRPr lang="en-US"/>
        </a:p>
      </dgm:t>
    </dgm:pt>
    <dgm:pt modelId="{C64B532E-2DD0-5744-9CC7-66AB4804AEB4}" type="pres">
      <dgm:prSet presAssocID="{46C40B50-2A9C-4143-8ED3-DB94A6529B8C}" presName="linNode" presStyleCnt="0"/>
      <dgm:spPr/>
      <dgm:t>
        <a:bodyPr/>
        <a:lstStyle/>
        <a:p>
          <a:endParaRPr lang="en-US"/>
        </a:p>
      </dgm:t>
    </dgm:pt>
    <dgm:pt modelId="{6C708AF1-CB2D-D440-9A20-10E9423BD90B}" type="pres">
      <dgm:prSet presAssocID="{46C40B50-2A9C-4143-8ED3-DB94A6529B8C}" presName="parentText" presStyleLbl="node1" presStyleIdx="0" presStyleCnt="3">
        <dgm:presLayoutVars>
          <dgm:chMax val="1"/>
          <dgm:bulletEnabled val="1"/>
        </dgm:presLayoutVars>
      </dgm:prSet>
      <dgm:spPr/>
      <dgm:t>
        <a:bodyPr/>
        <a:lstStyle/>
        <a:p>
          <a:endParaRPr lang="en-US"/>
        </a:p>
      </dgm:t>
    </dgm:pt>
    <dgm:pt modelId="{98DFD925-7EC5-7540-A3F2-FA482C2D0755}" type="pres">
      <dgm:prSet presAssocID="{46C40B50-2A9C-4143-8ED3-DB94A6529B8C}" presName="descendantText" presStyleLbl="alignAccFollowNode1" presStyleIdx="0" presStyleCnt="3" custScaleX="237864">
        <dgm:presLayoutVars>
          <dgm:bulletEnabled val="1"/>
        </dgm:presLayoutVars>
      </dgm:prSet>
      <dgm:spPr/>
      <dgm:t>
        <a:bodyPr/>
        <a:lstStyle/>
        <a:p>
          <a:endParaRPr lang="en-US"/>
        </a:p>
      </dgm:t>
    </dgm:pt>
    <dgm:pt modelId="{5F83834A-60BD-7444-A774-10E5D7D4459F}" type="pres">
      <dgm:prSet presAssocID="{BC05C390-54EB-9B42-943A-C324A06A2EFC}" presName="sp" presStyleCnt="0"/>
      <dgm:spPr/>
      <dgm:t>
        <a:bodyPr/>
        <a:lstStyle/>
        <a:p>
          <a:endParaRPr lang="en-US"/>
        </a:p>
      </dgm:t>
    </dgm:pt>
    <dgm:pt modelId="{24D4C50C-C5B2-A547-BC21-78FE93C74593}" type="pres">
      <dgm:prSet presAssocID="{B9CB6030-1D6A-8147-B5FD-29F69AA2ECDA}" presName="linNode" presStyleCnt="0"/>
      <dgm:spPr/>
      <dgm:t>
        <a:bodyPr/>
        <a:lstStyle/>
        <a:p>
          <a:endParaRPr lang="en-US"/>
        </a:p>
      </dgm:t>
    </dgm:pt>
    <dgm:pt modelId="{0F2EE9F4-B669-B543-A945-49E0420B9DA6}" type="pres">
      <dgm:prSet presAssocID="{B9CB6030-1D6A-8147-B5FD-29F69AA2ECDA}" presName="parentText" presStyleLbl="node1" presStyleIdx="1" presStyleCnt="3">
        <dgm:presLayoutVars>
          <dgm:chMax val="1"/>
          <dgm:bulletEnabled val="1"/>
        </dgm:presLayoutVars>
      </dgm:prSet>
      <dgm:spPr/>
      <dgm:t>
        <a:bodyPr/>
        <a:lstStyle/>
        <a:p>
          <a:endParaRPr lang="en-US"/>
        </a:p>
      </dgm:t>
    </dgm:pt>
    <dgm:pt modelId="{019104C2-A88F-AC42-A3C0-155141BE34B2}" type="pres">
      <dgm:prSet presAssocID="{B9CB6030-1D6A-8147-B5FD-29F69AA2ECDA}" presName="descendantText" presStyleLbl="alignAccFollowNode1" presStyleIdx="1" presStyleCnt="3" custScaleX="227885" custLinFactNeighborX="98" custLinFactNeighborY="3268">
        <dgm:presLayoutVars>
          <dgm:bulletEnabled val="1"/>
        </dgm:presLayoutVars>
      </dgm:prSet>
      <dgm:spPr/>
      <dgm:t>
        <a:bodyPr/>
        <a:lstStyle/>
        <a:p>
          <a:endParaRPr lang="en-US"/>
        </a:p>
      </dgm:t>
    </dgm:pt>
    <dgm:pt modelId="{244DD2DD-DF1C-4540-A765-C80E0432C71C}" type="pres">
      <dgm:prSet presAssocID="{C05833D6-209E-114F-A292-47F5DBACC379}" presName="sp" presStyleCnt="0"/>
      <dgm:spPr/>
      <dgm:t>
        <a:bodyPr/>
        <a:lstStyle/>
        <a:p>
          <a:endParaRPr lang="en-US"/>
        </a:p>
      </dgm:t>
    </dgm:pt>
    <dgm:pt modelId="{80E91B3B-BCDF-9F4B-9E3B-384ACA28F9E7}" type="pres">
      <dgm:prSet presAssocID="{13EABD57-511C-3048-94FA-89A00F0516BC}" presName="linNode" presStyleCnt="0"/>
      <dgm:spPr/>
      <dgm:t>
        <a:bodyPr/>
        <a:lstStyle/>
        <a:p>
          <a:endParaRPr lang="en-US"/>
        </a:p>
      </dgm:t>
    </dgm:pt>
    <dgm:pt modelId="{A50551D1-41EF-C94A-8A7F-E1AFAC6C4F3C}" type="pres">
      <dgm:prSet presAssocID="{13EABD57-511C-3048-94FA-89A00F0516BC}" presName="parentText" presStyleLbl="node1" presStyleIdx="2" presStyleCnt="3" custLinFactNeighborX="-2" custLinFactNeighborY="152">
        <dgm:presLayoutVars>
          <dgm:chMax val="1"/>
          <dgm:bulletEnabled val="1"/>
        </dgm:presLayoutVars>
      </dgm:prSet>
      <dgm:spPr/>
      <dgm:t>
        <a:bodyPr/>
        <a:lstStyle/>
        <a:p>
          <a:endParaRPr lang="en-US"/>
        </a:p>
      </dgm:t>
    </dgm:pt>
    <dgm:pt modelId="{EF477D51-1415-C643-83A8-0775293AF4E4}" type="pres">
      <dgm:prSet presAssocID="{13EABD57-511C-3048-94FA-89A00F0516BC}" presName="descendantText" presStyleLbl="alignAccFollowNode1" presStyleIdx="2" presStyleCnt="3" custScaleX="237765">
        <dgm:presLayoutVars>
          <dgm:bulletEnabled val="1"/>
        </dgm:presLayoutVars>
      </dgm:prSet>
      <dgm:spPr/>
      <dgm:t>
        <a:bodyPr/>
        <a:lstStyle/>
        <a:p>
          <a:endParaRPr lang="en-US"/>
        </a:p>
      </dgm:t>
    </dgm:pt>
  </dgm:ptLst>
  <dgm:cxnLst>
    <dgm:cxn modelId="{F2896122-06DE-404B-B092-E1CEFB88E96E}" type="presOf" srcId="{DDE92383-9F79-FD4E-A77A-A5A3F737AE4C}" destId="{98DFD925-7EC5-7540-A3F2-FA482C2D0755}" srcOrd="0" destOrd="1" presId="urn:microsoft.com/office/officeart/2005/8/layout/vList5"/>
    <dgm:cxn modelId="{E6385920-B7D6-AF4A-9539-44AA95E0A8C7}" type="presOf" srcId="{3D41BDE7-1464-0042-A80B-4567A6D0DDE5}" destId="{EF477D51-1415-C643-83A8-0775293AF4E4}" srcOrd="0" destOrd="0" presId="urn:microsoft.com/office/officeart/2005/8/layout/vList5"/>
    <dgm:cxn modelId="{AF0D280C-0710-0F4F-A7B2-00FB871D6644}" srcId="{13EABD57-511C-3048-94FA-89A00F0516BC}" destId="{3D41BDE7-1464-0042-A80B-4567A6D0DDE5}" srcOrd="0" destOrd="0" parTransId="{AADF9F37-7983-1346-BAE1-D1FA892B0C78}" sibTransId="{08FFF8CD-B1E7-F74D-ADE9-BFA2F41BC9AA}"/>
    <dgm:cxn modelId="{9EDE0CE9-6C14-8944-965E-CFCF74424F8F}" type="presOf" srcId="{975F3B98-F8E3-6647-B315-DFA7F1BC84C6}" destId="{98DFD925-7EC5-7540-A3F2-FA482C2D0755}" srcOrd="0" destOrd="0" presId="urn:microsoft.com/office/officeart/2005/8/layout/vList5"/>
    <dgm:cxn modelId="{D6877A03-3A5C-324E-A60C-958E50A5AA4F}" type="presOf" srcId="{B9CB6030-1D6A-8147-B5FD-29F69AA2ECDA}" destId="{0F2EE9F4-B669-B543-A945-49E0420B9DA6}" srcOrd="0" destOrd="0" presId="urn:microsoft.com/office/officeart/2005/8/layout/vList5"/>
    <dgm:cxn modelId="{F4ECE22F-0215-3741-A57D-A6B46E66F404}" srcId="{F21DFE48-F3BF-AD42-81F6-420B5332210D}" destId="{13EABD57-511C-3048-94FA-89A00F0516BC}" srcOrd="2" destOrd="0" parTransId="{42AE23B6-B54F-0349-AC8F-A379B4FA607B}" sibTransId="{BAC9ED96-F2AC-8D47-9CE7-6DFC1676B273}"/>
    <dgm:cxn modelId="{2BEABBB2-216D-CA45-996A-01607D39FEC2}" srcId="{13EABD57-511C-3048-94FA-89A00F0516BC}" destId="{9CCBEA0F-70DA-5146-B5B0-7C2603B59248}" srcOrd="1" destOrd="0" parTransId="{CFDD353A-9E22-4E4C-8597-B56DA3536C6A}" sibTransId="{DC96DB84-D5BD-D14D-82F0-935B0E18987A}"/>
    <dgm:cxn modelId="{C9D5610F-ADF7-A14E-B39C-E16BB0504A5F}" srcId="{46C40B50-2A9C-4143-8ED3-DB94A6529B8C}" destId="{DDE92383-9F79-FD4E-A77A-A5A3F737AE4C}" srcOrd="1" destOrd="0" parTransId="{0DE69F48-4284-2D4C-88DF-2549388574BD}" sibTransId="{AE746C86-B62B-244F-B121-C80604AC8012}"/>
    <dgm:cxn modelId="{2D609676-ADEA-7E4F-9CF6-A39CC4F09595}" type="presOf" srcId="{13EABD57-511C-3048-94FA-89A00F0516BC}" destId="{A50551D1-41EF-C94A-8A7F-E1AFAC6C4F3C}" srcOrd="0" destOrd="0" presId="urn:microsoft.com/office/officeart/2005/8/layout/vList5"/>
    <dgm:cxn modelId="{DD19C3DF-CAF9-9E44-AF26-DEF5BD1F0F53}" srcId="{46C40B50-2A9C-4143-8ED3-DB94A6529B8C}" destId="{975F3B98-F8E3-6647-B315-DFA7F1BC84C6}" srcOrd="0" destOrd="0" parTransId="{DD7B52DA-9262-E444-8BBA-9BB271ABC2A8}" sibTransId="{D42D78A8-F247-2449-A238-D48583AB10BE}"/>
    <dgm:cxn modelId="{4E45E8B7-D283-9B42-9A21-AB3556DABDBC}" srcId="{F21DFE48-F3BF-AD42-81F6-420B5332210D}" destId="{B9CB6030-1D6A-8147-B5FD-29F69AA2ECDA}" srcOrd="1" destOrd="0" parTransId="{AD0936A6-B71D-3949-B9F0-C88EB63E7524}" sibTransId="{C05833D6-209E-114F-A292-47F5DBACC379}"/>
    <dgm:cxn modelId="{EB3DA8E6-D30C-3C4A-8A0A-432B444C276E}" srcId="{B9CB6030-1D6A-8147-B5FD-29F69AA2ECDA}" destId="{3EB35DC9-A300-8743-98BE-0C70461EDBED}" srcOrd="1" destOrd="0" parTransId="{0CFE0647-1F5E-854B-82E5-E8E6A5B1B7C9}" sibTransId="{92B4D33C-D6B9-3A43-91E5-7D9385056A2A}"/>
    <dgm:cxn modelId="{8E526454-B58C-254B-AE8B-575A9379FEA6}" type="presOf" srcId="{46C40B50-2A9C-4143-8ED3-DB94A6529B8C}" destId="{6C708AF1-CB2D-D440-9A20-10E9423BD90B}" srcOrd="0" destOrd="0" presId="urn:microsoft.com/office/officeart/2005/8/layout/vList5"/>
    <dgm:cxn modelId="{9F0A489A-10F8-6648-901C-9CF1FA986D05}" srcId="{F21DFE48-F3BF-AD42-81F6-420B5332210D}" destId="{46C40B50-2A9C-4143-8ED3-DB94A6529B8C}" srcOrd="0" destOrd="0" parTransId="{723E2883-14AF-524F-A529-A2A4E3A6A011}" sibTransId="{BC05C390-54EB-9B42-943A-C324A06A2EFC}"/>
    <dgm:cxn modelId="{9EFFB5A1-CA6D-A44B-ABE7-BE11B09455BA}" type="presOf" srcId="{9CCBEA0F-70DA-5146-B5B0-7C2603B59248}" destId="{EF477D51-1415-C643-83A8-0775293AF4E4}" srcOrd="0" destOrd="1" presId="urn:microsoft.com/office/officeart/2005/8/layout/vList5"/>
    <dgm:cxn modelId="{24FC28CD-E868-704F-8725-D183B55BE350}" type="presOf" srcId="{4C726DB3-719E-124C-9C38-F878ABFA27C4}" destId="{019104C2-A88F-AC42-A3C0-155141BE34B2}" srcOrd="0" destOrd="0" presId="urn:microsoft.com/office/officeart/2005/8/layout/vList5"/>
    <dgm:cxn modelId="{B448B934-BA69-7342-8266-D3CC04219B43}" type="presOf" srcId="{3EB35DC9-A300-8743-98BE-0C70461EDBED}" destId="{019104C2-A88F-AC42-A3C0-155141BE34B2}" srcOrd="0" destOrd="1" presId="urn:microsoft.com/office/officeart/2005/8/layout/vList5"/>
    <dgm:cxn modelId="{F72A9A5C-357C-3847-BAC4-F846D6B19E88}" srcId="{B9CB6030-1D6A-8147-B5FD-29F69AA2ECDA}" destId="{4C726DB3-719E-124C-9C38-F878ABFA27C4}" srcOrd="0" destOrd="0" parTransId="{A0F02375-843C-984A-8AA8-003EA8C56112}" sibTransId="{D4A9E4CE-42F7-2C4A-9EC5-E01E1949203C}"/>
    <dgm:cxn modelId="{488A6534-8C81-E64D-B3C7-0D955C3D0E7C}" type="presOf" srcId="{F21DFE48-F3BF-AD42-81F6-420B5332210D}" destId="{61EDE0AB-0D2E-CA49-9C82-B00837076150}" srcOrd="0" destOrd="0" presId="urn:microsoft.com/office/officeart/2005/8/layout/vList5"/>
    <dgm:cxn modelId="{834F9CB8-3AA7-BA4E-9292-41F4F753D080}" type="presParOf" srcId="{61EDE0AB-0D2E-CA49-9C82-B00837076150}" destId="{C64B532E-2DD0-5744-9CC7-66AB4804AEB4}" srcOrd="0" destOrd="0" presId="urn:microsoft.com/office/officeart/2005/8/layout/vList5"/>
    <dgm:cxn modelId="{51C98BD6-356C-404A-94FF-9955A2F62D9B}" type="presParOf" srcId="{C64B532E-2DD0-5744-9CC7-66AB4804AEB4}" destId="{6C708AF1-CB2D-D440-9A20-10E9423BD90B}" srcOrd="0" destOrd="0" presId="urn:microsoft.com/office/officeart/2005/8/layout/vList5"/>
    <dgm:cxn modelId="{1C79AACA-F971-EC4D-B874-F905B2AB201E}" type="presParOf" srcId="{C64B532E-2DD0-5744-9CC7-66AB4804AEB4}" destId="{98DFD925-7EC5-7540-A3F2-FA482C2D0755}" srcOrd="1" destOrd="0" presId="urn:microsoft.com/office/officeart/2005/8/layout/vList5"/>
    <dgm:cxn modelId="{FD9AB78C-0B3B-2246-8F06-27820FBB5BCF}" type="presParOf" srcId="{61EDE0AB-0D2E-CA49-9C82-B00837076150}" destId="{5F83834A-60BD-7444-A774-10E5D7D4459F}" srcOrd="1" destOrd="0" presId="urn:microsoft.com/office/officeart/2005/8/layout/vList5"/>
    <dgm:cxn modelId="{00A1D48B-8BED-984E-B424-E7ADC5ABAEBC}" type="presParOf" srcId="{61EDE0AB-0D2E-CA49-9C82-B00837076150}" destId="{24D4C50C-C5B2-A547-BC21-78FE93C74593}" srcOrd="2" destOrd="0" presId="urn:microsoft.com/office/officeart/2005/8/layout/vList5"/>
    <dgm:cxn modelId="{334B938D-56DE-A745-B3E8-6B33C8302857}" type="presParOf" srcId="{24D4C50C-C5B2-A547-BC21-78FE93C74593}" destId="{0F2EE9F4-B669-B543-A945-49E0420B9DA6}" srcOrd="0" destOrd="0" presId="urn:microsoft.com/office/officeart/2005/8/layout/vList5"/>
    <dgm:cxn modelId="{6A399DDC-9791-7149-9BD6-B7A54421D8B9}" type="presParOf" srcId="{24D4C50C-C5B2-A547-BC21-78FE93C74593}" destId="{019104C2-A88F-AC42-A3C0-155141BE34B2}" srcOrd="1" destOrd="0" presId="urn:microsoft.com/office/officeart/2005/8/layout/vList5"/>
    <dgm:cxn modelId="{59ECADAF-234E-5F41-8F1A-A7D86406AD8B}" type="presParOf" srcId="{61EDE0AB-0D2E-CA49-9C82-B00837076150}" destId="{244DD2DD-DF1C-4540-A765-C80E0432C71C}" srcOrd="3" destOrd="0" presId="urn:microsoft.com/office/officeart/2005/8/layout/vList5"/>
    <dgm:cxn modelId="{3573EED8-2EF7-F94A-B681-2A3204C93D41}" type="presParOf" srcId="{61EDE0AB-0D2E-CA49-9C82-B00837076150}" destId="{80E91B3B-BCDF-9F4B-9E3B-384ACA28F9E7}" srcOrd="4" destOrd="0" presId="urn:microsoft.com/office/officeart/2005/8/layout/vList5"/>
    <dgm:cxn modelId="{DBE311D9-22EF-A440-97AA-2583BF0FE4BD}" type="presParOf" srcId="{80E91B3B-BCDF-9F4B-9E3B-384ACA28F9E7}" destId="{A50551D1-41EF-C94A-8A7F-E1AFAC6C4F3C}" srcOrd="0" destOrd="0" presId="urn:microsoft.com/office/officeart/2005/8/layout/vList5"/>
    <dgm:cxn modelId="{2A045C1B-33E9-DC4A-AA78-04D614B6A16E}" type="presParOf" srcId="{80E91B3B-BCDF-9F4B-9E3B-384ACA28F9E7}" destId="{EF477D51-1415-C643-83A8-0775293AF4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D3E575-BC84-0346-AE98-57609B16CBBE}" type="doc">
      <dgm:prSet loTypeId="urn:microsoft.com/office/officeart/2005/8/layout/vList5" loCatId="" qsTypeId="urn:microsoft.com/office/officeart/2005/8/quickstyle/simple1" qsCatId="simple" csTypeId="urn:microsoft.com/office/officeart/2005/8/colors/accent6_2" csCatId="accent6" phldr="1"/>
      <dgm:spPr/>
      <dgm:t>
        <a:bodyPr/>
        <a:lstStyle/>
        <a:p>
          <a:endParaRPr lang="en-US"/>
        </a:p>
      </dgm:t>
    </dgm:pt>
    <dgm:pt modelId="{E0CF3C9C-9157-E84D-A1B9-13B1D51DE785}">
      <dgm:prSet phldrT="[Text]"/>
      <dgm:spPr/>
      <dgm:t>
        <a:bodyPr/>
        <a:lstStyle/>
        <a:p>
          <a:r>
            <a:rPr lang="en-US" b="1" dirty="0" smtClean="0">
              <a:solidFill>
                <a:schemeClr val="tx1"/>
              </a:solidFill>
            </a:rPr>
            <a:t>Academic Program</a:t>
          </a:r>
          <a:endParaRPr lang="en-US" b="1" dirty="0">
            <a:solidFill>
              <a:schemeClr val="tx1"/>
            </a:solidFill>
          </a:endParaRPr>
        </a:p>
      </dgm:t>
    </dgm:pt>
    <dgm:pt modelId="{693C29B3-F349-5B4F-945C-6DB80A4383BF}" type="parTrans" cxnId="{F6385DD5-9F7B-D14E-9210-612D1EDCA3F4}">
      <dgm:prSet/>
      <dgm:spPr/>
      <dgm:t>
        <a:bodyPr/>
        <a:lstStyle/>
        <a:p>
          <a:endParaRPr lang="en-US"/>
        </a:p>
      </dgm:t>
    </dgm:pt>
    <dgm:pt modelId="{E34D1690-F962-F646-8964-37D0BA00E418}" type="sibTrans" cxnId="{F6385DD5-9F7B-D14E-9210-612D1EDCA3F4}">
      <dgm:prSet/>
      <dgm:spPr/>
      <dgm:t>
        <a:bodyPr/>
        <a:lstStyle/>
        <a:p>
          <a:endParaRPr lang="en-US"/>
        </a:p>
      </dgm:t>
    </dgm:pt>
    <dgm:pt modelId="{1166A40D-7B7F-6844-A936-BD7C7444334A}">
      <dgm:prSet phldrT="[Text]"/>
      <dgm:spPr/>
      <dgm:t>
        <a:bodyPr/>
        <a:lstStyle/>
        <a:p>
          <a:r>
            <a:rPr lang="en-US" dirty="0" smtClean="0"/>
            <a:t>Development of Graphic Arts curriculum at the K-6 level (waiver of approved course requirements)</a:t>
          </a:r>
          <a:endParaRPr lang="en-US" dirty="0"/>
        </a:p>
      </dgm:t>
    </dgm:pt>
    <dgm:pt modelId="{FCC8C55B-4028-324E-81B1-ECD653BD263E}" type="parTrans" cxnId="{5CF095E7-C3AB-5C49-938E-A798A1CB16F3}">
      <dgm:prSet/>
      <dgm:spPr/>
      <dgm:t>
        <a:bodyPr/>
        <a:lstStyle/>
        <a:p>
          <a:endParaRPr lang="en-US"/>
        </a:p>
      </dgm:t>
    </dgm:pt>
    <dgm:pt modelId="{BF985B71-E9D3-C24B-928E-EE6696E44DF1}" type="sibTrans" cxnId="{5CF095E7-C3AB-5C49-938E-A798A1CB16F3}">
      <dgm:prSet/>
      <dgm:spPr/>
      <dgm:t>
        <a:bodyPr/>
        <a:lstStyle/>
        <a:p>
          <a:endParaRPr lang="en-US"/>
        </a:p>
      </dgm:t>
    </dgm:pt>
    <dgm:pt modelId="{7BCC8DE2-B058-9743-877C-6E876FA93179}">
      <dgm:prSet phldrT="[Text]"/>
      <dgm:spPr/>
      <dgm:t>
        <a:bodyPr/>
        <a:lstStyle/>
        <a:p>
          <a:r>
            <a:rPr lang="en-US" dirty="0" smtClean="0"/>
            <a:t>Increased student work-based learning (waiver of student age/grade requirements for participation)</a:t>
          </a:r>
          <a:endParaRPr lang="en-US" dirty="0"/>
        </a:p>
      </dgm:t>
    </dgm:pt>
    <dgm:pt modelId="{248C0AA8-BF09-FC4F-BA50-18AA36770DD3}" type="parTrans" cxnId="{63A24A93-DB0A-4549-9003-BEF3860B7A6A}">
      <dgm:prSet/>
      <dgm:spPr/>
      <dgm:t>
        <a:bodyPr/>
        <a:lstStyle/>
        <a:p>
          <a:endParaRPr lang="en-US"/>
        </a:p>
      </dgm:t>
    </dgm:pt>
    <dgm:pt modelId="{35D71503-DB86-9846-B26B-22A8158988BF}" type="sibTrans" cxnId="{63A24A93-DB0A-4549-9003-BEF3860B7A6A}">
      <dgm:prSet/>
      <dgm:spPr/>
      <dgm:t>
        <a:bodyPr/>
        <a:lstStyle/>
        <a:p>
          <a:endParaRPr lang="en-US"/>
        </a:p>
      </dgm:t>
    </dgm:pt>
    <dgm:pt modelId="{360D8D64-3D89-6243-A3C6-D07625A1233A}">
      <dgm:prSet phldrT="[Text]"/>
      <dgm:spPr/>
      <dgm:t>
        <a:bodyPr/>
        <a:lstStyle/>
        <a:p>
          <a:r>
            <a:rPr lang="en-US" b="1" dirty="0" smtClean="0">
              <a:solidFill>
                <a:schemeClr val="tx1"/>
              </a:solidFill>
            </a:rPr>
            <a:t>School Operations</a:t>
          </a:r>
          <a:endParaRPr lang="en-US" b="1" dirty="0">
            <a:solidFill>
              <a:schemeClr val="tx1"/>
            </a:solidFill>
          </a:endParaRPr>
        </a:p>
      </dgm:t>
    </dgm:pt>
    <dgm:pt modelId="{9EACF439-2054-4D4D-9A1B-979431B05D09}" type="parTrans" cxnId="{7894853C-F655-A94B-A348-01B7008ED597}">
      <dgm:prSet/>
      <dgm:spPr/>
      <dgm:t>
        <a:bodyPr/>
        <a:lstStyle/>
        <a:p>
          <a:endParaRPr lang="en-US"/>
        </a:p>
      </dgm:t>
    </dgm:pt>
    <dgm:pt modelId="{017901F1-4B9A-0C49-9CB8-43A56E9BC247}" type="sibTrans" cxnId="{7894853C-F655-A94B-A348-01B7008ED597}">
      <dgm:prSet/>
      <dgm:spPr/>
      <dgm:t>
        <a:bodyPr/>
        <a:lstStyle/>
        <a:p>
          <a:endParaRPr lang="en-US"/>
        </a:p>
      </dgm:t>
    </dgm:pt>
    <dgm:pt modelId="{25870F8B-AE2E-4E48-9606-9CA88C7EED8C}">
      <dgm:prSet phldrT="[Text]"/>
      <dgm:spPr/>
      <dgm:t>
        <a:bodyPr/>
        <a:lstStyle/>
        <a:p>
          <a:r>
            <a:rPr lang="en-US" dirty="0" smtClean="0"/>
            <a:t>Shortening class periods by four minutes each to create new advisory period for college/career/work-based learning opportunities (waiver of instructional minutes)</a:t>
          </a:r>
          <a:endParaRPr lang="en-US" dirty="0"/>
        </a:p>
      </dgm:t>
    </dgm:pt>
    <dgm:pt modelId="{8703AA11-3148-8747-9C24-7DEB03723F06}" type="parTrans" cxnId="{2A7D44A7-6811-CE48-9830-87A5E6776316}">
      <dgm:prSet/>
      <dgm:spPr/>
      <dgm:t>
        <a:bodyPr/>
        <a:lstStyle/>
        <a:p>
          <a:endParaRPr lang="en-US"/>
        </a:p>
      </dgm:t>
    </dgm:pt>
    <dgm:pt modelId="{034B4DE4-38BE-4644-9E58-4C8C4F91B189}" type="sibTrans" cxnId="{2A7D44A7-6811-CE48-9830-87A5E6776316}">
      <dgm:prSet/>
      <dgm:spPr/>
      <dgm:t>
        <a:bodyPr/>
        <a:lstStyle/>
        <a:p>
          <a:endParaRPr lang="en-US"/>
        </a:p>
      </dgm:t>
    </dgm:pt>
    <dgm:pt modelId="{0577544A-0612-E246-87B4-A4B202B1BEBD}">
      <dgm:prSet phldrT="[Text]"/>
      <dgm:spPr/>
      <dgm:t>
        <a:bodyPr/>
        <a:lstStyle/>
        <a:p>
          <a:r>
            <a:rPr lang="en-US" dirty="0" smtClean="0"/>
            <a:t>Increasing professional development days for staff (waiver of school year requirements)</a:t>
          </a:r>
          <a:endParaRPr lang="en-US" dirty="0"/>
        </a:p>
      </dgm:t>
    </dgm:pt>
    <dgm:pt modelId="{174AB21C-2E07-7049-AF18-22AF758D4FA1}" type="parTrans" cxnId="{B06659FF-93A4-B144-BD00-18C1F82CEFF3}">
      <dgm:prSet/>
      <dgm:spPr/>
      <dgm:t>
        <a:bodyPr/>
        <a:lstStyle/>
        <a:p>
          <a:endParaRPr lang="en-US"/>
        </a:p>
      </dgm:t>
    </dgm:pt>
    <dgm:pt modelId="{263F050C-A01B-C440-822F-7D8F20C6A0A8}" type="sibTrans" cxnId="{B06659FF-93A4-B144-BD00-18C1F82CEFF3}">
      <dgm:prSet/>
      <dgm:spPr/>
      <dgm:t>
        <a:bodyPr/>
        <a:lstStyle/>
        <a:p>
          <a:endParaRPr lang="en-US"/>
        </a:p>
      </dgm:t>
    </dgm:pt>
    <dgm:pt modelId="{170F8BD9-2DD1-6841-8330-627D50F5F0A0}">
      <dgm:prSet phldrT="[Text]"/>
      <dgm:spPr/>
      <dgm:t>
        <a:bodyPr/>
        <a:lstStyle/>
        <a:p>
          <a:r>
            <a:rPr lang="en-US" b="1" dirty="0" smtClean="0">
              <a:solidFill>
                <a:schemeClr val="tx1"/>
              </a:solidFill>
            </a:rPr>
            <a:t>Miscellaneous</a:t>
          </a:r>
          <a:endParaRPr lang="en-US" b="1" dirty="0">
            <a:solidFill>
              <a:schemeClr val="tx1"/>
            </a:solidFill>
          </a:endParaRPr>
        </a:p>
      </dgm:t>
    </dgm:pt>
    <dgm:pt modelId="{85999B10-1C5E-494C-89FD-16832BDC10CD}" type="parTrans" cxnId="{5CCBA1E9-2FF2-ED40-89FD-1288A3D3A41B}">
      <dgm:prSet/>
      <dgm:spPr/>
      <dgm:t>
        <a:bodyPr/>
        <a:lstStyle/>
        <a:p>
          <a:endParaRPr lang="en-US"/>
        </a:p>
      </dgm:t>
    </dgm:pt>
    <dgm:pt modelId="{918E6BFB-E603-0244-8F08-2B094C858A15}" type="sibTrans" cxnId="{5CCBA1E9-2FF2-ED40-89FD-1288A3D3A41B}">
      <dgm:prSet/>
      <dgm:spPr/>
      <dgm:t>
        <a:bodyPr/>
        <a:lstStyle/>
        <a:p>
          <a:endParaRPr lang="en-US"/>
        </a:p>
      </dgm:t>
    </dgm:pt>
    <dgm:pt modelId="{607B43E8-FA74-6A43-A470-0E7A4B672820}">
      <dgm:prSet phldrT="[Text]"/>
      <dgm:spPr/>
      <dgm:t>
        <a:bodyPr/>
        <a:lstStyle/>
        <a:p>
          <a:r>
            <a:rPr lang="en-US" dirty="0" smtClean="0"/>
            <a:t>Allowing Students to waive PE requirements at High School level if participating in varsity sports or band (PE course requirement waiver)</a:t>
          </a:r>
          <a:endParaRPr lang="en-US" dirty="0"/>
        </a:p>
      </dgm:t>
    </dgm:pt>
    <dgm:pt modelId="{049FAE7F-321E-7741-B5F0-54869490952D}" type="parTrans" cxnId="{6797CFBE-F3C3-7A4B-95C8-EA2377681211}">
      <dgm:prSet/>
      <dgm:spPr/>
      <dgm:t>
        <a:bodyPr/>
        <a:lstStyle/>
        <a:p>
          <a:endParaRPr lang="en-US"/>
        </a:p>
      </dgm:t>
    </dgm:pt>
    <dgm:pt modelId="{47BC78F7-81A0-2744-B2A7-6E2DA5E93534}" type="sibTrans" cxnId="{6797CFBE-F3C3-7A4B-95C8-EA2377681211}">
      <dgm:prSet/>
      <dgm:spPr/>
      <dgm:t>
        <a:bodyPr/>
        <a:lstStyle/>
        <a:p>
          <a:endParaRPr lang="en-US"/>
        </a:p>
      </dgm:t>
    </dgm:pt>
    <dgm:pt modelId="{E618BB5F-4431-6F47-A86F-D604150125BB}">
      <dgm:prSet phldrT="[Text]"/>
      <dgm:spPr/>
      <dgm:t>
        <a:bodyPr/>
        <a:lstStyle/>
        <a:p>
          <a:endParaRPr lang="en-US" dirty="0"/>
        </a:p>
      </dgm:t>
    </dgm:pt>
    <dgm:pt modelId="{721C8A24-9A47-6B4D-B198-EBB5A5245F76}" type="parTrans" cxnId="{A8E21E7A-AA48-C94A-89F3-5129B87118A7}">
      <dgm:prSet/>
      <dgm:spPr/>
      <dgm:t>
        <a:bodyPr/>
        <a:lstStyle/>
        <a:p>
          <a:endParaRPr lang="en-US"/>
        </a:p>
      </dgm:t>
    </dgm:pt>
    <dgm:pt modelId="{76E3557B-61BF-D04F-9DBC-0440AF29F869}" type="sibTrans" cxnId="{A8E21E7A-AA48-C94A-89F3-5129B87118A7}">
      <dgm:prSet/>
      <dgm:spPr/>
      <dgm:t>
        <a:bodyPr/>
        <a:lstStyle/>
        <a:p>
          <a:endParaRPr lang="en-US"/>
        </a:p>
      </dgm:t>
    </dgm:pt>
    <dgm:pt modelId="{3F74BEF2-5DA2-9440-8D90-B71F1F00FB88}" type="pres">
      <dgm:prSet presAssocID="{91D3E575-BC84-0346-AE98-57609B16CBBE}" presName="Name0" presStyleCnt="0">
        <dgm:presLayoutVars>
          <dgm:dir/>
          <dgm:animLvl val="lvl"/>
          <dgm:resizeHandles val="exact"/>
        </dgm:presLayoutVars>
      </dgm:prSet>
      <dgm:spPr/>
      <dgm:t>
        <a:bodyPr/>
        <a:lstStyle/>
        <a:p>
          <a:endParaRPr lang="en-US"/>
        </a:p>
      </dgm:t>
    </dgm:pt>
    <dgm:pt modelId="{130E4B5A-9194-D54D-AE53-7EB7E79C317C}" type="pres">
      <dgm:prSet presAssocID="{E0CF3C9C-9157-E84D-A1B9-13B1D51DE785}" presName="linNode" presStyleCnt="0"/>
      <dgm:spPr/>
      <dgm:t>
        <a:bodyPr/>
        <a:lstStyle/>
        <a:p>
          <a:endParaRPr lang="en-US"/>
        </a:p>
      </dgm:t>
    </dgm:pt>
    <dgm:pt modelId="{147B8DB4-B750-5F46-B494-9BE6BE5F824F}" type="pres">
      <dgm:prSet presAssocID="{E0CF3C9C-9157-E84D-A1B9-13B1D51DE785}" presName="parentText" presStyleLbl="node1" presStyleIdx="0" presStyleCnt="3">
        <dgm:presLayoutVars>
          <dgm:chMax val="1"/>
          <dgm:bulletEnabled val="1"/>
        </dgm:presLayoutVars>
      </dgm:prSet>
      <dgm:spPr/>
      <dgm:t>
        <a:bodyPr/>
        <a:lstStyle/>
        <a:p>
          <a:endParaRPr lang="en-US"/>
        </a:p>
      </dgm:t>
    </dgm:pt>
    <dgm:pt modelId="{3EB46DF2-57A7-8043-A34A-CB9C07C845D5}" type="pres">
      <dgm:prSet presAssocID="{E0CF3C9C-9157-E84D-A1B9-13B1D51DE785}" presName="descendantText" presStyleLbl="alignAccFollowNode1" presStyleIdx="0" presStyleCnt="3" custScaleX="216278">
        <dgm:presLayoutVars>
          <dgm:bulletEnabled val="1"/>
        </dgm:presLayoutVars>
      </dgm:prSet>
      <dgm:spPr/>
      <dgm:t>
        <a:bodyPr/>
        <a:lstStyle/>
        <a:p>
          <a:endParaRPr lang="en-US"/>
        </a:p>
      </dgm:t>
    </dgm:pt>
    <dgm:pt modelId="{ABA170BE-CF94-F447-88E0-B1691DBE6566}" type="pres">
      <dgm:prSet presAssocID="{E34D1690-F962-F646-8964-37D0BA00E418}" presName="sp" presStyleCnt="0"/>
      <dgm:spPr/>
      <dgm:t>
        <a:bodyPr/>
        <a:lstStyle/>
        <a:p>
          <a:endParaRPr lang="en-US"/>
        </a:p>
      </dgm:t>
    </dgm:pt>
    <dgm:pt modelId="{8B4C9D97-A051-114A-A4D9-A0040F0D81D2}" type="pres">
      <dgm:prSet presAssocID="{360D8D64-3D89-6243-A3C6-D07625A1233A}" presName="linNode" presStyleCnt="0"/>
      <dgm:spPr/>
      <dgm:t>
        <a:bodyPr/>
        <a:lstStyle/>
        <a:p>
          <a:endParaRPr lang="en-US"/>
        </a:p>
      </dgm:t>
    </dgm:pt>
    <dgm:pt modelId="{355F9460-8773-8946-A896-ADA907295B77}" type="pres">
      <dgm:prSet presAssocID="{360D8D64-3D89-6243-A3C6-D07625A1233A}" presName="parentText" presStyleLbl="node1" presStyleIdx="1" presStyleCnt="3">
        <dgm:presLayoutVars>
          <dgm:chMax val="1"/>
          <dgm:bulletEnabled val="1"/>
        </dgm:presLayoutVars>
      </dgm:prSet>
      <dgm:spPr/>
      <dgm:t>
        <a:bodyPr/>
        <a:lstStyle/>
        <a:p>
          <a:endParaRPr lang="en-US"/>
        </a:p>
      </dgm:t>
    </dgm:pt>
    <dgm:pt modelId="{AE68F557-AC48-8747-8EFC-A574EF2117CE}" type="pres">
      <dgm:prSet presAssocID="{360D8D64-3D89-6243-A3C6-D07625A1233A}" presName="descendantText" presStyleLbl="alignAccFollowNode1" presStyleIdx="1" presStyleCnt="3" custScaleX="211741">
        <dgm:presLayoutVars>
          <dgm:bulletEnabled val="1"/>
        </dgm:presLayoutVars>
      </dgm:prSet>
      <dgm:spPr/>
      <dgm:t>
        <a:bodyPr/>
        <a:lstStyle/>
        <a:p>
          <a:endParaRPr lang="en-US"/>
        </a:p>
      </dgm:t>
    </dgm:pt>
    <dgm:pt modelId="{5E5B0587-30D9-1344-A897-FF1A5520611A}" type="pres">
      <dgm:prSet presAssocID="{017901F1-4B9A-0C49-9CB8-43A56E9BC247}" presName="sp" presStyleCnt="0"/>
      <dgm:spPr/>
      <dgm:t>
        <a:bodyPr/>
        <a:lstStyle/>
        <a:p>
          <a:endParaRPr lang="en-US"/>
        </a:p>
      </dgm:t>
    </dgm:pt>
    <dgm:pt modelId="{2776FCAC-B0B8-5D4E-9039-239B6BD3ACB2}" type="pres">
      <dgm:prSet presAssocID="{170F8BD9-2DD1-6841-8330-627D50F5F0A0}" presName="linNode" presStyleCnt="0"/>
      <dgm:spPr/>
      <dgm:t>
        <a:bodyPr/>
        <a:lstStyle/>
        <a:p>
          <a:endParaRPr lang="en-US"/>
        </a:p>
      </dgm:t>
    </dgm:pt>
    <dgm:pt modelId="{06881319-D121-724D-8E44-DED0D8A77308}" type="pres">
      <dgm:prSet presAssocID="{170F8BD9-2DD1-6841-8330-627D50F5F0A0}" presName="parentText" presStyleLbl="node1" presStyleIdx="2" presStyleCnt="3">
        <dgm:presLayoutVars>
          <dgm:chMax val="1"/>
          <dgm:bulletEnabled val="1"/>
        </dgm:presLayoutVars>
      </dgm:prSet>
      <dgm:spPr/>
      <dgm:t>
        <a:bodyPr/>
        <a:lstStyle/>
        <a:p>
          <a:endParaRPr lang="en-US"/>
        </a:p>
      </dgm:t>
    </dgm:pt>
    <dgm:pt modelId="{A1BC7745-E32E-7049-B36C-80AF3ED1CB2D}" type="pres">
      <dgm:prSet presAssocID="{170F8BD9-2DD1-6841-8330-627D50F5F0A0}" presName="descendantText" presStyleLbl="alignAccFollowNode1" presStyleIdx="2" presStyleCnt="3" custScaleX="216753">
        <dgm:presLayoutVars>
          <dgm:bulletEnabled val="1"/>
        </dgm:presLayoutVars>
      </dgm:prSet>
      <dgm:spPr/>
      <dgm:t>
        <a:bodyPr/>
        <a:lstStyle/>
        <a:p>
          <a:endParaRPr lang="en-US"/>
        </a:p>
      </dgm:t>
    </dgm:pt>
  </dgm:ptLst>
  <dgm:cxnLst>
    <dgm:cxn modelId="{63A24A93-DB0A-4549-9003-BEF3860B7A6A}" srcId="{E0CF3C9C-9157-E84D-A1B9-13B1D51DE785}" destId="{7BCC8DE2-B058-9743-877C-6E876FA93179}" srcOrd="1" destOrd="0" parTransId="{248C0AA8-BF09-FC4F-BA50-18AA36770DD3}" sibTransId="{35D71503-DB86-9846-B26B-22A8158988BF}"/>
    <dgm:cxn modelId="{F6385DD5-9F7B-D14E-9210-612D1EDCA3F4}" srcId="{91D3E575-BC84-0346-AE98-57609B16CBBE}" destId="{E0CF3C9C-9157-E84D-A1B9-13B1D51DE785}" srcOrd="0" destOrd="0" parTransId="{693C29B3-F349-5B4F-945C-6DB80A4383BF}" sibTransId="{E34D1690-F962-F646-8964-37D0BA00E418}"/>
    <dgm:cxn modelId="{7894853C-F655-A94B-A348-01B7008ED597}" srcId="{91D3E575-BC84-0346-AE98-57609B16CBBE}" destId="{360D8D64-3D89-6243-A3C6-D07625A1233A}" srcOrd="1" destOrd="0" parTransId="{9EACF439-2054-4D4D-9A1B-979431B05D09}" sibTransId="{017901F1-4B9A-0C49-9CB8-43A56E9BC247}"/>
    <dgm:cxn modelId="{29DE2F60-37C8-9248-88AC-58ACE4D0B0CC}" type="presOf" srcId="{0577544A-0612-E246-87B4-A4B202B1BEBD}" destId="{AE68F557-AC48-8747-8EFC-A574EF2117CE}" srcOrd="0" destOrd="1" presId="urn:microsoft.com/office/officeart/2005/8/layout/vList5"/>
    <dgm:cxn modelId="{05B79EDD-9C59-2442-B1FB-894758A94A4B}" type="presOf" srcId="{E0CF3C9C-9157-E84D-A1B9-13B1D51DE785}" destId="{147B8DB4-B750-5F46-B494-9BE6BE5F824F}" srcOrd="0" destOrd="0" presId="urn:microsoft.com/office/officeart/2005/8/layout/vList5"/>
    <dgm:cxn modelId="{A3E359BB-06BC-B440-A52B-403600DB0046}" type="presOf" srcId="{91D3E575-BC84-0346-AE98-57609B16CBBE}" destId="{3F74BEF2-5DA2-9440-8D90-B71F1F00FB88}" srcOrd="0" destOrd="0" presId="urn:microsoft.com/office/officeart/2005/8/layout/vList5"/>
    <dgm:cxn modelId="{5CF095E7-C3AB-5C49-938E-A798A1CB16F3}" srcId="{E0CF3C9C-9157-E84D-A1B9-13B1D51DE785}" destId="{1166A40D-7B7F-6844-A936-BD7C7444334A}" srcOrd="0" destOrd="0" parTransId="{FCC8C55B-4028-324E-81B1-ECD653BD263E}" sibTransId="{BF985B71-E9D3-C24B-928E-EE6696E44DF1}"/>
    <dgm:cxn modelId="{6797CFBE-F3C3-7A4B-95C8-EA2377681211}" srcId="{170F8BD9-2DD1-6841-8330-627D50F5F0A0}" destId="{607B43E8-FA74-6A43-A470-0E7A4B672820}" srcOrd="0" destOrd="0" parTransId="{049FAE7F-321E-7741-B5F0-54869490952D}" sibTransId="{47BC78F7-81A0-2744-B2A7-6E2DA5E93534}"/>
    <dgm:cxn modelId="{772F8FFB-D026-4B48-9C1C-864C3F652F47}" type="presOf" srcId="{607B43E8-FA74-6A43-A470-0E7A4B672820}" destId="{A1BC7745-E32E-7049-B36C-80AF3ED1CB2D}" srcOrd="0" destOrd="0" presId="urn:microsoft.com/office/officeart/2005/8/layout/vList5"/>
    <dgm:cxn modelId="{B856660D-410D-C543-B12E-57686304F20A}" type="presOf" srcId="{25870F8B-AE2E-4E48-9606-9CA88C7EED8C}" destId="{AE68F557-AC48-8747-8EFC-A574EF2117CE}" srcOrd="0" destOrd="0" presId="urn:microsoft.com/office/officeart/2005/8/layout/vList5"/>
    <dgm:cxn modelId="{3B4D35B2-B542-5142-A7E3-6374E0746EBB}" type="presOf" srcId="{1166A40D-7B7F-6844-A936-BD7C7444334A}" destId="{3EB46DF2-57A7-8043-A34A-CB9C07C845D5}" srcOrd="0" destOrd="0" presId="urn:microsoft.com/office/officeart/2005/8/layout/vList5"/>
    <dgm:cxn modelId="{C61C0505-15C2-364D-822A-1642C61B952C}" type="presOf" srcId="{E618BB5F-4431-6F47-A86F-D604150125BB}" destId="{A1BC7745-E32E-7049-B36C-80AF3ED1CB2D}" srcOrd="0" destOrd="1" presId="urn:microsoft.com/office/officeart/2005/8/layout/vList5"/>
    <dgm:cxn modelId="{076340B8-9BC3-644A-B6A9-154BF8DFC178}" type="presOf" srcId="{360D8D64-3D89-6243-A3C6-D07625A1233A}" destId="{355F9460-8773-8946-A896-ADA907295B77}" srcOrd="0" destOrd="0" presId="urn:microsoft.com/office/officeart/2005/8/layout/vList5"/>
    <dgm:cxn modelId="{B06659FF-93A4-B144-BD00-18C1F82CEFF3}" srcId="{360D8D64-3D89-6243-A3C6-D07625A1233A}" destId="{0577544A-0612-E246-87B4-A4B202B1BEBD}" srcOrd="1" destOrd="0" parTransId="{174AB21C-2E07-7049-AF18-22AF758D4FA1}" sibTransId="{263F050C-A01B-C440-822F-7D8F20C6A0A8}"/>
    <dgm:cxn modelId="{A89ECCC7-FFD9-0948-8422-5F5AAAC75BEB}" type="presOf" srcId="{170F8BD9-2DD1-6841-8330-627D50F5F0A0}" destId="{06881319-D121-724D-8E44-DED0D8A77308}" srcOrd="0" destOrd="0" presId="urn:microsoft.com/office/officeart/2005/8/layout/vList5"/>
    <dgm:cxn modelId="{A8E21E7A-AA48-C94A-89F3-5129B87118A7}" srcId="{170F8BD9-2DD1-6841-8330-627D50F5F0A0}" destId="{E618BB5F-4431-6F47-A86F-D604150125BB}" srcOrd="1" destOrd="0" parTransId="{721C8A24-9A47-6B4D-B198-EBB5A5245F76}" sibTransId="{76E3557B-61BF-D04F-9DBC-0440AF29F869}"/>
    <dgm:cxn modelId="{73749558-3714-4942-A2A3-3F1FD4D3D3DF}" type="presOf" srcId="{7BCC8DE2-B058-9743-877C-6E876FA93179}" destId="{3EB46DF2-57A7-8043-A34A-CB9C07C845D5}" srcOrd="0" destOrd="1" presId="urn:microsoft.com/office/officeart/2005/8/layout/vList5"/>
    <dgm:cxn modelId="{5CCBA1E9-2FF2-ED40-89FD-1288A3D3A41B}" srcId="{91D3E575-BC84-0346-AE98-57609B16CBBE}" destId="{170F8BD9-2DD1-6841-8330-627D50F5F0A0}" srcOrd="2" destOrd="0" parTransId="{85999B10-1C5E-494C-89FD-16832BDC10CD}" sibTransId="{918E6BFB-E603-0244-8F08-2B094C858A15}"/>
    <dgm:cxn modelId="{2A7D44A7-6811-CE48-9830-87A5E6776316}" srcId="{360D8D64-3D89-6243-A3C6-D07625A1233A}" destId="{25870F8B-AE2E-4E48-9606-9CA88C7EED8C}" srcOrd="0" destOrd="0" parTransId="{8703AA11-3148-8747-9C24-7DEB03723F06}" sibTransId="{034B4DE4-38BE-4644-9E58-4C8C4F91B189}"/>
    <dgm:cxn modelId="{DB432B37-3C9E-E94A-A750-30C5070FDC7A}" type="presParOf" srcId="{3F74BEF2-5DA2-9440-8D90-B71F1F00FB88}" destId="{130E4B5A-9194-D54D-AE53-7EB7E79C317C}" srcOrd="0" destOrd="0" presId="urn:microsoft.com/office/officeart/2005/8/layout/vList5"/>
    <dgm:cxn modelId="{CBE6E120-7FA5-E34F-BF92-5B99C033F90A}" type="presParOf" srcId="{130E4B5A-9194-D54D-AE53-7EB7E79C317C}" destId="{147B8DB4-B750-5F46-B494-9BE6BE5F824F}" srcOrd="0" destOrd="0" presId="urn:microsoft.com/office/officeart/2005/8/layout/vList5"/>
    <dgm:cxn modelId="{208FFB04-BF18-CD42-A02A-4F81C6D90691}" type="presParOf" srcId="{130E4B5A-9194-D54D-AE53-7EB7E79C317C}" destId="{3EB46DF2-57A7-8043-A34A-CB9C07C845D5}" srcOrd="1" destOrd="0" presId="urn:microsoft.com/office/officeart/2005/8/layout/vList5"/>
    <dgm:cxn modelId="{D66E9E8D-3950-6D41-A3D1-F0F89ECF1986}" type="presParOf" srcId="{3F74BEF2-5DA2-9440-8D90-B71F1F00FB88}" destId="{ABA170BE-CF94-F447-88E0-B1691DBE6566}" srcOrd="1" destOrd="0" presId="urn:microsoft.com/office/officeart/2005/8/layout/vList5"/>
    <dgm:cxn modelId="{33166505-1A0C-DF46-A3EC-A50F7DA8FFBA}" type="presParOf" srcId="{3F74BEF2-5DA2-9440-8D90-B71F1F00FB88}" destId="{8B4C9D97-A051-114A-A4D9-A0040F0D81D2}" srcOrd="2" destOrd="0" presId="urn:microsoft.com/office/officeart/2005/8/layout/vList5"/>
    <dgm:cxn modelId="{7A13DF36-8D56-DE46-BF5C-F26BDB21949C}" type="presParOf" srcId="{8B4C9D97-A051-114A-A4D9-A0040F0D81D2}" destId="{355F9460-8773-8946-A896-ADA907295B77}" srcOrd="0" destOrd="0" presId="urn:microsoft.com/office/officeart/2005/8/layout/vList5"/>
    <dgm:cxn modelId="{4144BFE6-C2CC-C44C-B008-7FEC2A007325}" type="presParOf" srcId="{8B4C9D97-A051-114A-A4D9-A0040F0D81D2}" destId="{AE68F557-AC48-8747-8EFC-A574EF2117CE}" srcOrd="1" destOrd="0" presId="urn:microsoft.com/office/officeart/2005/8/layout/vList5"/>
    <dgm:cxn modelId="{8220B8E6-3293-C545-AA2E-A3E7B6B2ACB1}" type="presParOf" srcId="{3F74BEF2-5DA2-9440-8D90-B71F1F00FB88}" destId="{5E5B0587-30D9-1344-A897-FF1A5520611A}" srcOrd="3" destOrd="0" presId="urn:microsoft.com/office/officeart/2005/8/layout/vList5"/>
    <dgm:cxn modelId="{3774F22C-C754-5A46-B639-142284CC3BC3}" type="presParOf" srcId="{3F74BEF2-5DA2-9440-8D90-B71F1F00FB88}" destId="{2776FCAC-B0B8-5D4E-9039-239B6BD3ACB2}" srcOrd="4" destOrd="0" presId="urn:microsoft.com/office/officeart/2005/8/layout/vList5"/>
    <dgm:cxn modelId="{AF78F2D5-EF9A-7D4A-94E5-CFCADA379338}" type="presParOf" srcId="{2776FCAC-B0B8-5D4E-9039-239B6BD3ACB2}" destId="{06881319-D121-724D-8E44-DED0D8A77308}" srcOrd="0" destOrd="0" presId="urn:microsoft.com/office/officeart/2005/8/layout/vList5"/>
    <dgm:cxn modelId="{70089A1F-E8D2-A94D-8B32-EAE6ED5B7C12}" type="presParOf" srcId="{2776FCAC-B0B8-5D4E-9039-239B6BD3ACB2}" destId="{A1BC7745-E32E-7049-B36C-80AF3ED1CB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510B5-4335-8148-A8AC-205016A1306E}">
      <dsp:nvSpPr>
        <dsp:cNvPr id="0" name=""/>
        <dsp:cNvSpPr/>
      </dsp:nvSpPr>
      <dsp:spPr>
        <a:xfrm>
          <a:off x="2924485" y="2065980"/>
          <a:ext cx="1974002" cy="1974002"/>
        </a:xfrm>
        <a:prstGeom prst="ellipse">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solidFill>
                <a:schemeClr val="tx1"/>
              </a:solidFill>
            </a:rPr>
            <a:t>Charter</a:t>
          </a:r>
          <a:r>
            <a:rPr lang="en-US" sz="3400" b="1" kern="1200" dirty="0" smtClean="0"/>
            <a:t> </a:t>
          </a:r>
          <a:r>
            <a:rPr lang="en-US" sz="3400" b="1" kern="1200" dirty="0" smtClean="0">
              <a:solidFill>
                <a:schemeClr val="tx1"/>
              </a:solidFill>
            </a:rPr>
            <a:t>System</a:t>
          </a:r>
          <a:endParaRPr lang="en-US" sz="3400" b="1" kern="1200" dirty="0">
            <a:solidFill>
              <a:schemeClr val="tx1"/>
            </a:solidFill>
          </a:endParaRPr>
        </a:p>
      </dsp:txBody>
      <dsp:txXfrm>
        <a:off x="3213571" y="2355066"/>
        <a:ext cx="1395830" cy="1395830"/>
      </dsp:txXfrm>
    </dsp:sp>
    <dsp:sp modelId="{C17F5581-F38B-2A40-95F2-D3BFF29D8179}">
      <dsp:nvSpPr>
        <dsp:cNvPr id="0" name=""/>
        <dsp:cNvSpPr/>
      </dsp:nvSpPr>
      <dsp:spPr>
        <a:xfrm rot="11700000">
          <a:off x="1432929" y="2304191"/>
          <a:ext cx="1467682" cy="562590"/>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0BBD8C-02FE-A84C-869C-3A613CDEBC8B}">
      <dsp:nvSpPr>
        <dsp:cNvPr id="0" name=""/>
        <dsp:cNvSpPr/>
      </dsp:nvSpPr>
      <dsp:spPr>
        <a:xfrm>
          <a:off x="520283" y="1645433"/>
          <a:ext cx="1875302" cy="1500241"/>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Commitment to Innovation and Changing District Culture</a:t>
          </a:r>
          <a:endParaRPr lang="en-US" sz="1600" b="1" u="sng" kern="1200" dirty="0">
            <a:solidFill>
              <a:schemeClr val="tx1"/>
            </a:solidFill>
          </a:endParaRPr>
        </a:p>
      </dsp:txBody>
      <dsp:txXfrm>
        <a:off x="564224" y="1689374"/>
        <a:ext cx="1787420" cy="1412359"/>
      </dsp:txXfrm>
    </dsp:sp>
    <dsp:sp modelId="{2D26BED5-EA90-6645-850A-0BBB70AB1B5C}">
      <dsp:nvSpPr>
        <dsp:cNvPr id="0" name=""/>
        <dsp:cNvSpPr/>
      </dsp:nvSpPr>
      <dsp:spPr>
        <a:xfrm rot="14700000">
          <a:off x="2414286" y="1134656"/>
          <a:ext cx="1467682" cy="562590"/>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3C0633-699A-E247-8EA9-B5B28324A27C}">
      <dsp:nvSpPr>
        <dsp:cNvPr id="0" name=""/>
        <dsp:cNvSpPr/>
      </dsp:nvSpPr>
      <dsp:spPr>
        <a:xfrm>
          <a:off x="1900341" y="744"/>
          <a:ext cx="1875302" cy="1500241"/>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To innovate, District Requires Flexibility </a:t>
          </a:r>
          <a:r>
            <a:rPr lang="en-US" sz="1600" b="1" kern="1200" baseline="0" dirty="0" smtClean="0">
              <a:solidFill>
                <a:schemeClr val="tx1"/>
              </a:solidFill>
            </a:rPr>
            <a:t>from State Law, Policy and District Policy</a:t>
          </a:r>
          <a:endParaRPr lang="en-US" sz="1600" b="1" u="sng" kern="1200" dirty="0">
            <a:solidFill>
              <a:schemeClr val="tx1"/>
            </a:solidFill>
          </a:endParaRPr>
        </a:p>
      </dsp:txBody>
      <dsp:txXfrm>
        <a:off x="1944282" y="44685"/>
        <a:ext cx="1787420" cy="1412359"/>
      </dsp:txXfrm>
    </dsp:sp>
    <dsp:sp modelId="{E7E3D422-8F10-C74F-B7E5-ABC1783FD580}">
      <dsp:nvSpPr>
        <dsp:cNvPr id="0" name=""/>
        <dsp:cNvSpPr/>
      </dsp:nvSpPr>
      <dsp:spPr>
        <a:xfrm rot="17700000">
          <a:off x="3941005" y="1134656"/>
          <a:ext cx="1467682" cy="562590"/>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B5DFD0-C45A-BE44-9D97-40A70BF908A6}">
      <dsp:nvSpPr>
        <dsp:cNvPr id="0" name=""/>
        <dsp:cNvSpPr/>
      </dsp:nvSpPr>
      <dsp:spPr>
        <a:xfrm>
          <a:off x="4047330" y="744"/>
          <a:ext cx="1875302" cy="1500241"/>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Freedom and Flexibility in Exchange for Increased Accountability Goals</a:t>
          </a:r>
          <a:endParaRPr lang="en-US" sz="1600" b="1" kern="1200" dirty="0">
            <a:solidFill>
              <a:schemeClr val="tx1"/>
            </a:solidFill>
          </a:endParaRPr>
        </a:p>
      </dsp:txBody>
      <dsp:txXfrm>
        <a:off x="4091271" y="44685"/>
        <a:ext cx="1787420" cy="1412359"/>
      </dsp:txXfrm>
    </dsp:sp>
    <dsp:sp modelId="{4E84EBA7-6CD8-A746-9E56-A606311FC900}">
      <dsp:nvSpPr>
        <dsp:cNvPr id="0" name=""/>
        <dsp:cNvSpPr/>
      </dsp:nvSpPr>
      <dsp:spPr>
        <a:xfrm rot="20700000">
          <a:off x="4922361" y="2304191"/>
          <a:ext cx="1467682" cy="562590"/>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3F0E03-6005-3F48-AF10-38479A915FE3}">
      <dsp:nvSpPr>
        <dsp:cNvPr id="0" name=""/>
        <dsp:cNvSpPr/>
      </dsp:nvSpPr>
      <dsp:spPr>
        <a:xfrm>
          <a:off x="5427388" y="1645433"/>
          <a:ext cx="1875302" cy="1500241"/>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u="none" kern="1200" dirty="0" smtClean="0">
              <a:solidFill>
                <a:schemeClr val="tx1"/>
              </a:solidFill>
            </a:rPr>
            <a:t>Required Distribution of Substantial Autonomy to School (LSGT)</a:t>
          </a:r>
          <a:endParaRPr lang="en-US" sz="1600" b="1" u="none" kern="1200" dirty="0">
            <a:solidFill>
              <a:schemeClr val="tx1"/>
            </a:solidFill>
          </a:endParaRPr>
        </a:p>
      </dsp:txBody>
      <dsp:txXfrm>
        <a:off x="5471329" y="1689374"/>
        <a:ext cx="1787420" cy="14123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31CB0-99D7-CB4E-9796-AFAB9D6855EA}">
      <dsp:nvSpPr>
        <dsp:cNvPr id="0" name=""/>
        <dsp:cNvSpPr/>
      </dsp:nvSpPr>
      <dsp:spPr>
        <a:xfrm>
          <a:off x="2553" y="79478"/>
          <a:ext cx="2489398" cy="7334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Academic Performance Goals</a:t>
          </a:r>
          <a:endParaRPr lang="en-US" sz="2000" kern="1200" dirty="0"/>
        </a:p>
      </dsp:txBody>
      <dsp:txXfrm>
        <a:off x="2553" y="79478"/>
        <a:ext cx="2489398" cy="733409"/>
      </dsp:txXfrm>
    </dsp:sp>
    <dsp:sp modelId="{85587BE1-1277-354D-B649-4BCE7388C375}">
      <dsp:nvSpPr>
        <dsp:cNvPr id="0" name=""/>
        <dsp:cNvSpPr/>
      </dsp:nvSpPr>
      <dsp:spPr>
        <a:xfrm>
          <a:off x="2553" y="812887"/>
          <a:ext cx="2489398" cy="3129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State Required</a:t>
          </a:r>
          <a:endParaRPr lang="en-US" sz="2000" kern="1200" dirty="0"/>
        </a:p>
        <a:p>
          <a:pPr marL="228600" lvl="1" indent="-228600" algn="l" defTabSz="889000">
            <a:lnSpc>
              <a:spcPct val="90000"/>
            </a:lnSpc>
            <a:spcBef>
              <a:spcPct val="0"/>
            </a:spcBef>
            <a:spcAft>
              <a:spcPct val="15000"/>
            </a:spcAft>
            <a:buChar char="••"/>
          </a:pPr>
          <a:r>
            <a:rPr lang="en-US" sz="2000" kern="1200" dirty="0" smtClean="0"/>
            <a:t>CCRPI-based goals (meet/exceed state averages)</a:t>
          </a:r>
          <a:endParaRPr lang="en-US" sz="2000" kern="1200" dirty="0"/>
        </a:p>
        <a:p>
          <a:pPr marL="228600" lvl="1" indent="-228600" algn="l" defTabSz="889000">
            <a:lnSpc>
              <a:spcPct val="90000"/>
            </a:lnSpc>
            <a:spcBef>
              <a:spcPct val="0"/>
            </a:spcBef>
            <a:spcAft>
              <a:spcPct val="15000"/>
            </a:spcAft>
            <a:buChar char="••"/>
          </a:pPr>
          <a:r>
            <a:rPr lang="en-US" sz="2000" kern="1200" dirty="0" smtClean="0"/>
            <a:t>Student growth goals</a:t>
          </a:r>
          <a:endParaRPr lang="en-US" sz="2000" kern="1200" dirty="0"/>
        </a:p>
      </dsp:txBody>
      <dsp:txXfrm>
        <a:off x="2553" y="812887"/>
        <a:ext cx="2489398" cy="3129299"/>
      </dsp:txXfrm>
    </dsp:sp>
    <dsp:sp modelId="{61879698-8377-C34A-B8A6-28D786A01950}">
      <dsp:nvSpPr>
        <dsp:cNvPr id="0" name=""/>
        <dsp:cNvSpPr/>
      </dsp:nvSpPr>
      <dsp:spPr>
        <a:xfrm>
          <a:off x="2840467" y="79478"/>
          <a:ext cx="2489398" cy="7334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Fiscal Performance Goals</a:t>
          </a:r>
          <a:endParaRPr lang="en-US" sz="2000" kern="1200" dirty="0"/>
        </a:p>
      </dsp:txBody>
      <dsp:txXfrm>
        <a:off x="2840467" y="79478"/>
        <a:ext cx="2489398" cy="733409"/>
      </dsp:txXfrm>
    </dsp:sp>
    <dsp:sp modelId="{C39299C7-25E7-CE44-BD1B-66FE66687510}">
      <dsp:nvSpPr>
        <dsp:cNvPr id="0" name=""/>
        <dsp:cNvSpPr/>
      </dsp:nvSpPr>
      <dsp:spPr>
        <a:xfrm>
          <a:off x="2840467" y="812887"/>
          <a:ext cx="2489398" cy="3129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Optional</a:t>
          </a:r>
          <a:endParaRPr lang="en-US" sz="2000" kern="1200" dirty="0"/>
        </a:p>
        <a:p>
          <a:pPr marL="228600" lvl="1" indent="-228600" algn="l" defTabSz="889000">
            <a:lnSpc>
              <a:spcPct val="90000"/>
            </a:lnSpc>
            <a:spcBef>
              <a:spcPct val="0"/>
            </a:spcBef>
            <a:spcAft>
              <a:spcPct val="15000"/>
            </a:spcAft>
            <a:buChar char="••"/>
          </a:pPr>
          <a:r>
            <a:rPr lang="en-US" sz="2000" kern="1200" dirty="0" smtClean="0"/>
            <a:t>APS can include goals re: clean audits, balanced budgets, etc.</a:t>
          </a:r>
          <a:endParaRPr lang="en-US" sz="2000" kern="1200" dirty="0"/>
        </a:p>
      </dsp:txBody>
      <dsp:txXfrm>
        <a:off x="2840467" y="812887"/>
        <a:ext cx="2489398" cy="3129299"/>
      </dsp:txXfrm>
    </dsp:sp>
    <dsp:sp modelId="{95D5F07A-0C64-1F4B-876E-A6A34BB06411}">
      <dsp:nvSpPr>
        <dsp:cNvPr id="0" name=""/>
        <dsp:cNvSpPr/>
      </dsp:nvSpPr>
      <dsp:spPr>
        <a:xfrm>
          <a:off x="5678381" y="79478"/>
          <a:ext cx="2489398" cy="7334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District Culture Goals</a:t>
          </a:r>
          <a:endParaRPr lang="en-US" sz="2000" kern="1200" dirty="0"/>
        </a:p>
      </dsp:txBody>
      <dsp:txXfrm>
        <a:off x="5678381" y="79478"/>
        <a:ext cx="2489398" cy="733409"/>
      </dsp:txXfrm>
    </dsp:sp>
    <dsp:sp modelId="{0D665FC3-3467-6449-860E-E58EB5EA837E}">
      <dsp:nvSpPr>
        <dsp:cNvPr id="0" name=""/>
        <dsp:cNvSpPr/>
      </dsp:nvSpPr>
      <dsp:spPr>
        <a:xfrm>
          <a:off x="5678381" y="812887"/>
          <a:ext cx="2489398" cy="3129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Optional</a:t>
          </a:r>
          <a:endParaRPr lang="en-US" sz="2000" kern="1200" dirty="0"/>
        </a:p>
        <a:p>
          <a:pPr marL="228600" lvl="1" indent="-228600" algn="l" defTabSz="889000">
            <a:lnSpc>
              <a:spcPct val="90000"/>
            </a:lnSpc>
            <a:spcBef>
              <a:spcPct val="0"/>
            </a:spcBef>
            <a:spcAft>
              <a:spcPct val="15000"/>
            </a:spcAft>
            <a:buChar char="••"/>
          </a:pPr>
          <a:r>
            <a:rPr lang="en-US" sz="2000" kern="1200" dirty="0" smtClean="0"/>
            <a:t>APS can include goals re: decreasing student/staff absenteeism, increasing staff retention, school discipline, parent satisfaction</a:t>
          </a:r>
          <a:endParaRPr lang="en-US" sz="2000" kern="1200" dirty="0"/>
        </a:p>
      </dsp:txBody>
      <dsp:txXfrm>
        <a:off x="5678381" y="812887"/>
        <a:ext cx="2489398" cy="3129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F847-D3D4-0A45-981C-C3CD7808E1C0}">
      <dsp:nvSpPr>
        <dsp:cNvPr id="0" name=""/>
        <dsp:cNvSpPr/>
      </dsp:nvSpPr>
      <dsp:spPr>
        <a:xfrm>
          <a:off x="1099833" y="156"/>
          <a:ext cx="2789417" cy="16736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Termination of Charter System Contract (more extreme)</a:t>
          </a:r>
          <a:endParaRPr lang="en-US" sz="2000" kern="1200" dirty="0">
            <a:solidFill>
              <a:schemeClr val="tx1"/>
            </a:solidFill>
          </a:endParaRPr>
        </a:p>
      </dsp:txBody>
      <dsp:txXfrm>
        <a:off x="1099833" y="156"/>
        <a:ext cx="2789417" cy="1673650"/>
      </dsp:txXfrm>
    </dsp:sp>
    <dsp:sp modelId="{3BF87278-6F04-2849-850E-1F0BD063B175}">
      <dsp:nvSpPr>
        <dsp:cNvPr id="0" name=""/>
        <dsp:cNvSpPr/>
      </dsp:nvSpPr>
      <dsp:spPr>
        <a:xfrm>
          <a:off x="4168192" y="156"/>
          <a:ext cx="2789417" cy="1673650"/>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Non-Renewal of Charter System Contract after end of 5-year term</a:t>
          </a:r>
          <a:endParaRPr lang="en-US" sz="2000" kern="1200" dirty="0">
            <a:solidFill>
              <a:schemeClr val="tx1"/>
            </a:solidFill>
          </a:endParaRPr>
        </a:p>
      </dsp:txBody>
      <dsp:txXfrm>
        <a:off x="4168192" y="156"/>
        <a:ext cx="2789417" cy="1673650"/>
      </dsp:txXfrm>
    </dsp:sp>
    <dsp:sp modelId="{02D62CB4-7F98-7540-8578-5191A5673B7B}">
      <dsp:nvSpPr>
        <dsp:cNvPr id="0" name=""/>
        <dsp:cNvSpPr/>
      </dsp:nvSpPr>
      <dsp:spPr>
        <a:xfrm>
          <a:off x="1099833" y="1952748"/>
          <a:ext cx="2789417" cy="1673650"/>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Schools failing to meet charter system goals &amp; meeting Opportunity School district criteria subject to state takeover. </a:t>
          </a:r>
          <a:endParaRPr lang="en-US" sz="2000" kern="1200" dirty="0">
            <a:solidFill>
              <a:schemeClr val="tx1"/>
            </a:solidFill>
          </a:endParaRPr>
        </a:p>
      </dsp:txBody>
      <dsp:txXfrm>
        <a:off x="1099833" y="1952748"/>
        <a:ext cx="2789417" cy="1673650"/>
      </dsp:txXfrm>
    </dsp:sp>
    <dsp:sp modelId="{9A05EAFE-DB4F-9B4D-ADDC-3C2F8749DD39}">
      <dsp:nvSpPr>
        <dsp:cNvPr id="0" name=""/>
        <dsp:cNvSpPr/>
      </dsp:nvSpPr>
      <dsp:spPr>
        <a:xfrm>
          <a:off x="4168192" y="1952748"/>
          <a:ext cx="2789417" cy="167365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Other State Interventions for failing schools </a:t>
          </a:r>
          <a:endParaRPr lang="en-US" sz="2000" kern="1200" dirty="0">
            <a:solidFill>
              <a:schemeClr val="tx1"/>
            </a:solidFill>
          </a:endParaRPr>
        </a:p>
      </dsp:txBody>
      <dsp:txXfrm>
        <a:off x="4168192" y="1952748"/>
        <a:ext cx="2789417" cy="16736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510B5-4335-8148-A8AC-205016A1306E}">
      <dsp:nvSpPr>
        <dsp:cNvPr id="0" name=""/>
        <dsp:cNvSpPr/>
      </dsp:nvSpPr>
      <dsp:spPr>
        <a:xfrm>
          <a:off x="2919682" y="2200279"/>
          <a:ext cx="2099547" cy="2099547"/>
        </a:xfrm>
        <a:prstGeom prst="ellipse">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rPr>
            <a:t>Charter</a:t>
          </a:r>
          <a:r>
            <a:rPr lang="en-US" sz="3600" b="1" kern="1200" dirty="0" smtClean="0"/>
            <a:t> </a:t>
          </a:r>
          <a:r>
            <a:rPr lang="en-US" sz="3600" b="1" kern="1200" dirty="0" smtClean="0">
              <a:solidFill>
                <a:schemeClr val="tx1"/>
              </a:solidFill>
            </a:rPr>
            <a:t>System</a:t>
          </a:r>
          <a:endParaRPr lang="en-US" sz="3600" b="1" kern="1200" dirty="0">
            <a:solidFill>
              <a:schemeClr val="tx1"/>
            </a:solidFill>
          </a:endParaRPr>
        </a:p>
      </dsp:txBody>
      <dsp:txXfrm>
        <a:off x="3227154" y="2507751"/>
        <a:ext cx="1484603" cy="1484603"/>
      </dsp:txXfrm>
    </dsp:sp>
    <dsp:sp modelId="{C17F5581-F38B-2A40-95F2-D3BFF29D8179}">
      <dsp:nvSpPr>
        <dsp:cNvPr id="0" name=""/>
        <dsp:cNvSpPr/>
      </dsp:nvSpPr>
      <dsp:spPr>
        <a:xfrm rot="11700000">
          <a:off x="1329646" y="2453137"/>
          <a:ext cx="1564506" cy="598371"/>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0BBD8C-02FE-A84C-869C-3A613CDEBC8B}">
      <dsp:nvSpPr>
        <dsp:cNvPr id="0" name=""/>
        <dsp:cNvSpPr/>
      </dsp:nvSpPr>
      <dsp:spPr>
        <a:xfrm>
          <a:off x="359016" y="1752032"/>
          <a:ext cx="1994570" cy="1595656"/>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Commitment to Innovation and Changing District Culture</a:t>
          </a:r>
          <a:endParaRPr lang="en-US" sz="1700" b="1" u="sng" kern="1200" dirty="0">
            <a:solidFill>
              <a:schemeClr val="tx1"/>
            </a:solidFill>
          </a:endParaRPr>
        </a:p>
      </dsp:txBody>
      <dsp:txXfrm>
        <a:off x="405751" y="1798767"/>
        <a:ext cx="1901100" cy="1502186"/>
      </dsp:txXfrm>
    </dsp:sp>
    <dsp:sp modelId="{2D26BED5-EA90-6645-850A-0BBB70AB1B5C}">
      <dsp:nvSpPr>
        <dsp:cNvPr id="0" name=""/>
        <dsp:cNvSpPr/>
      </dsp:nvSpPr>
      <dsp:spPr>
        <a:xfrm rot="14700000">
          <a:off x="2374472" y="1207962"/>
          <a:ext cx="1564506" cy="598371"/>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3C0633-699A-E247-8EA9-B5B28324A27C}">
      <dsp:nvSpPr>
        <dsp:cNvPr id="0" name=""/>
        <dsp:cNvSpPr/>
      </dsp:nvSpPr>
      <dsp:spPr>
        <a:xfrm>
          <a:off x="1828846" y="357"/>
          <a:ext cx="1994570" cy="1595656"/>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To innovate, District Requires Flexibility </a:t>
          </a:r>
          <a:r>
            <a:rPr lang="en-US" sz="1700" b="1" kern="1200" baseline="0" dirty="0" smtClean="0">
              <a:solidFill>
                <a:schemeClr val="tx1"/>
              </a:solidFill>
            </a:rPr>
            <a:t>from State Law, Policy and District Policy</a:t>
          </a:r>
          <a:endParaRPr lang="en-US" sz="1700" b="1" u="sng" kern="1200" dirty="0">
            <a:solidFill>
              <a:schemeClr val="tx1"/>
            </a:solidFill>
          </a:endParaRPr>
        </a:p>
      </dsp:txBody>
      <dsp:txXfrm>
        <a:off x="1875581" y="47092"/>
        <a:ext cx="1901100" cy="1502186"/>
      </dsp:txXfrm>
    </dsp:sp>
    <dsp:sp modelId="{E7E3D422-8F10-C74F-B7E5-ABC1783FD580}">
      <dsp:nvSpPr>
        <dsp:cNvPr id="0" name=""/>
        <dsp:cNvSpPr/>
      </dsp:nvSpPr>
      <dsp:spPr>
        <a:xfrm rot="17700000">
          <a:off x="3999932" y="1207962"/>
          <a:ext cx="1564506" cy="598371"/>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B5DFD0-C45A-BE44-9D97-40A70BF908A6}">
      <dsp:nvSpPr>
        <dsp:cNvPr id="0" name=""/>
        <dsp:cNvSpPr/>
      </dsp:nvSpPr>
      <dsp:spPr>
        <a:xfrm>
          <a:off x="4115495" y="357"/>
          <a:ext cx="1994570" cy="1595656"/>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Freedom and Flexibility in Exchange for Increased Accountability Goals</a:t>
          </a:r>
          <a:endParaRPr lang="en-US" sz="1700" b="1" kern="1200" dirty="0">
            <a:solidFill>
              <a:schemeClr val="tx1"/>
            </a:solidFill>
          </a:endParaRPr>
        </a:p>
      </dsp:txBody>
      <dsp:txXfrm>
        <a:off x="4162230" y="47092"/>
        <a:ext cx="1901100" cy="1502186"/>
      </dsp:txXfrm>
    </dsp:sp>
    <dsp:sp modelId="{4E84EBA7-6CD8-A746-9E56-A606311FC900}">
      <dsp:nvSpPr>
        <dsp:cNvPr id="0" name=""/>
        <dsp:cNvSpPr/>
      </dsp:nvSpPr>
      <dsp:spPr>
        <a:xfrm rot="20700000">
          <a:off x="5044758" y="2453137"/>
          <a:ext cx="1564506" cy="598371"/>
        </a:xfrm>
        <a:prstGeom prst="leftArrow">
          <a:avLst>
            <a:gd name="adj1" fmla="val 60000"/>
            <a:gd name="adj2" fmla="val 5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3F0E03-6005-3F48-AF10-38479A915FE3}">
      <dsp:nvSpPr>
        <dsp:cNvPr id="0" name=""/>
        <dsp:cNvSpPr/>
      </dsp:nvSpPr>
      <dsp:spPr>
        <a:xfrm>
          <a:off x="5585325" y="1752032"/>
          <a:ext cx="1994570" cy="1595656"/>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u="sng" kern="1200" dirty="0" smtClean="0">
              <a:solidFill>
                <a:schemeClr val="tx1"/>
              </a:solidFill>
            </a:rPr>
            <a:t>Required Distribution of Substantial Autonomy to School (LSGT)</a:t>
          </a:r>
          <a:endParaRPr lang="en-US" sz="1700" b="1" u="sng" kern="1200" dirty="0">
            <a:solidFill>
              <a:schemeClr val="tx1"/>
            </a:solidFill>
          </a:endParaRPr>
        </a:p>
      </dsp:txBody>
      <dsp:txXfrm>
        <a:off x="5632060" y="1798767"/>
        <a:ext cx="1901100" cy="15021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42AC2-CFAC-4A39-9F11-91B01C17CE8D}">
      <dsp:nvSpPr>
        <dsp:cNvPr id="0" name=""/>
        <dsp:cNvSpPr/>
      </dsp:nvSpPr>
      <dsp:spPr>
        <a:xfrm>
          <a:off x="0" y="213540"/>
          <a:ext cx="2409031" cy="1445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Curriculum &amp; Instruction</a:t>
          </a:r>
          <a:endParaRPr lang="en-US" sz="2900" b="1" kern="1200" dirty="0"/>
        </a:p>
      </dsp:txBody>
      <dsp:txXfrm>
        <a:off x="0" y="213540"/>
        <a:ext cx="2409031" cy="1445418"/>
      </dsp:txXfrm>
    </dsp:sp>
    <dsp:sp modelId="{FF0AD9CB-EB09-4B0B-9F28-9ADCBB5A239F}">
      <dsp:nvSpPr>
        <dsp:cNvPr id="0" name=""/>
        <dsp:cNvSpPr/>
      </dsp:nvSpPr>
      <dsp:spPr>
        <a:xfrm>
          <a:off x="2649934" y="213540"/>
          <a:ext cx="2409031" cy="1445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Personnel</a:t>
          </a:r>
          <a:endParaRPr lang="en-US" sz="2900" b="1" kern="1200" dirty="0"/>
        </a:p>
      </dsp:txBody>
      <dsp:txXfrm>
        <a:off x="2649934" y="213540"/>
        <a:ext cx="2409031" cy="1445418"/>
      </dsp:txXfrm>
    </dsp:sp>
    <dsp:sp modelId="{E6E4CA8C-5945-4BF4-9FD7-5950A01C84A1}">
      <dsp:nvSpPr>
        <dsp:cNvPr id="0" name=""/>
        <dsp:cNvSpPr/>
      </dsp:nvSpPr>
      <dsp:spPr>
        <a:xfrm>
          <a:off x="5299868" y="213540"/>
          <a:ext cx="2409031" cy="1445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Budget &amp; Resource Allocations</a:t>
          </a:r>
          <a:endParaRPr lang="en-US" sz="2900" b="1" kern="1200" dirty="0"/>
        </a:p>
      </dsp:txBody>
      <dsp:txXfrm>
        <a:off x="5299868" y="213540"/>
        <a:ext cx="2409031" cy="1445418"/>
      </dsp:txXfrm>
    </dsp:sp>
    <dsp:sp modelId="{FC6EBD04-A530-4AC8-8CB1-B861F981549E}">
      <dsp:nvSpPr>
        <dsp:cNvPr id="0" name=""/>
        <dsp:cNvSpPr/>
      </dsp:nvSpPr>
      <dsp:spPr>
        <a:xfrm>
          <a:off x="1324967" y="1899862"/>
          <a:ext cx="2409031" cy="1445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School Improvement</a:t>
          </a:r>
          <a:endParaRPr lang="en-US" sz="2900" b="1" kern="1200" dirty="0"/>
        </a:p>
      </dsp:txBody>
      <dsp:txXfrm>
        <a:off x="1324967" y="1899862"/>
        <a:ext cx="2409031" cy="1445418"/>
      </dsp:txXfrm>
    </dsp:sp>
    <dsp:sp modelId="{DB7182AC-EBDC-4A75-9B9A-BFF0688E110B}">
      <dsp:nvSpPr>
        <dsp:cNvPr id="0" name=""/>
        <dsp:cNvSpPr/>
      </dsp:nvSpPr>
      <dsp:spPr>
        <a:xfrm>
          <a:off x="3974901" y="1899862"/>
          <a:ext cx="2409031" cy="1445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School Operations</a:t>
          </a:r>
          <a:endParaRPr lang="en-US" sz="2900" b="1" kern="1200" dirty="0"/>
        </a:p>
      </dsp:txBody>
      <dsp:txXfrm>
        <a:off x="3974901" y="1899862"/>
        <a:ext cx="2409031" cy="1445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63A8-C07B-4B20-B483-CFCF40A5D117}">
      <dsp:nvSpPr>
        <dsp:cNvPr id="0" name=""/>
        <dsp:cNvSpPr/>
      </dsp:nvSpPr>
      <dsp:spPr>
        <a:xfrm>
          <a:off x="1" y="105436"/>
          <a:ext cx="3596320" cy="4896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APS Charter School</a:t>
          </a:r>
          <a:endParaRPr lang="en-US" sz="1700" b="1" kern="1200" dirty="0"/>
        </a:p>
      </dsp:txBody>
      <dsp:txXfrm>
        <a:off x="1" y="105436"/>
        <a:ext cx="3596320" cy="489600"/>
      </dsp:txXfrm>
    </dsp:sp>
    <dsp:sp modelId="{06A5F616-A555-4F07-B34C-14226BCAF5FF}">
      <dsp:nvSpPr>
        <dsp:cNvPr id="0" name=""/>
        <dsp:cNvSpPr/>
      </dsp:nvSpPr>
      <dsp:spPr>
        <a:xfrm>
          <a:off x="37" y="588295"/>
          <a:ext cx="3596320" cy="3453210"/>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School is governed by its own Governing Board, an individual legal entity that’s operated under District's high-level control &amp; oversight</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Governing Board legally responsible for overseeing principal, school operations, and performance </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Governing Board is individually responsible for the goals in the charter contract between the school, district, and state</a:t>
          </a:r>
          <a:endParaRPr lang="en-US" sz="1700" b="1" kern="1200" dirty="0"/>
        </a:p>
      </dsp:txBody>
      <dsp:txXfrm>
        <a:off x="37" y="588295"/>
        <a:ext cx="3596320" cy="3453210"/>
      </dsp:txXfrm>
    </dsp:sp>
    <dsp:sp modelId="{B1A3C1DB-166F-4FC7-A513-1FCF8493FBDB}">
      <dsp:nvSpPr>
        <dsp:cNvPr id="0" name=""/>
        <dsp:cNvSpPr/>
      </dsp:nvSpPr>
      <dsp:spPr>
        <a:xfrm>
          <a:off x="4099842" y="98694"/>
          <a:ext cx="3596320" cy="4896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APS Charter System School</a:t>
          </a:r>
          <a:endParaRPr lang="en-US" sz="1700" b="1" kern="1200" dirty="0"/>
        </a:p>
      </dsp:txBody>
      <dsp:txXfrm>
        <a:off x="4099842" y="98694"/>
        <a:ext cx="3596320" cy="489600"/>
      </dsp:txXfrm>
    </dsp:sp>
    <dsp:sp modelId="{21F872CE-4E87-43D6-ABED-6D1839ABDBF3}">
      <dsp:nvSpPr>
        <dsp:cNvPr id="0" name=""/>
        <dsp:cNvSpPr/>
      </dsp:nvSpPr>
      <dsp:spPr>
        <a:xfrm>
          <a:off x="4099842" y="588295"/>
          <a:ext cx="3596320" cy="3453210"/>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Part of the District, overall governed by the Superintendent and the Board of Education. </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Local School Governance Team (LSGT) responsible for strategic vision and deep thinking to increase school performance—not involved in day-to-day management of school </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LSGT is not individually responsible for accountability goals in charter system contract between APS and state. </a:t>
          </a:r>
          <a:endParaRPr lang="en-US" sz="1700" b="1" kern="1200" dirty="0"/>
        </a:p>
      </dsp:txBody>
      <dsp:txXfrm>
        <a:off x="4099842" y="588295"/>
        <a:ext cx="3596320" cy="34532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0C4C-1E03-4497-BA0E-545A1FAA2708}">
      <dsp:nvSpPr>
        <dsp:cNvPr id="0" name=""/>
        <dsp:cNvSpPr/>
      </dsp:nvSpPr>
      <dsp:spPr>
        <a:xfrm>
          <a:off x="14" y="906442"/>
          <a:ext cx="5529058" cy="5125545"/>
        </a:xfrm>
        <a:prstGeom prst="ellipse">
          <a:avLst/>
        </a:prstGeom>
        <a:solidFill>
          <a:schemeClr val="accent1">
            <a:lumMod val="20000"/>
            <a:lumOff val="80000"/>
            <a:alpha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t> </a:t>
          </a:r>
          <a:r>
            <a:rPr lang="en-US" sz="2800" b="1" kern="1200" dirty="0" smtClean="0"/>
            <a:t>    </a:t>
          </a:r>
          <a:endParaRPr lang="en-US" sz="3200" b="1" kern="1200" dirty="0" smtClean="0"/>
        </a:p>
        <a:p>
          <a:pPr lvl="0" algn="ctr" defTabSz="1422400">
            <a:lnSpc>
              <a:spcPct val="90000"/>
            </a:lnSpc>
            <a:spcBef>
              <a:spcPct val="0"/>
            </a:spcBef>
            <a:spcAft>
              <a:spcPct val="35000"/>
            </a:spcAft>
          </a:pPr>
          <a:endParaRPr lang="en-US" sz="3200" b="1" kern="1200" dirty="0"/>
        </a:p>
      </dsp:txBody>
      <dsp:txXfrm>
        <a:off x="772090" y="1510853"/>
        <a:ext cx="3187925" cy="3916721"/>
      </dsp:txXfrm>
    </dsp:sp>
    <dsp:sp modelId="{8EE340E5-D191-4F26-907E-CD67D46FBF7E}">
      <dsp:nvSpPr>
        <dsp:cNvPr id="0" name=""/>
        <dsp:cNvSpPr/>
      </dsp:nvSpPr>
      <dsp:spPr>
        <a:xfrm>
          <a:off x="3039226" y="898535"/>
          <a:ext cx="5415827" cy="5020666"/>
        </a:xfrm>
        <a:prstGeom prst="ellipse">
          <a:avLst/>
        </a:prstGeom>
        <a:solidFill>
          <a:srgbClr val="FFBDBD">
            <a:alpha val="4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endParaRPr lang="en-US" sz="2800" b="1" kern="1200" dirty="0"/>
        </a:p>
      </dsp:txBody>
      <dsp:txXfrm>
        <a:off x="4576150" y="1490579"/>
        <a:ext cx="3122639" cy="3836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2AFF-07D8-40CB-955C-92B3645C7391}">
      <dsp:nvSpPr>
        <dsp:cNvPr id="0" name=""/>
        <dsp:cNvSpPr/>
      </dsp:nvSpPr>
      <dsp:spPr>
        <a:xfrm>
          <a:off x="0" y="0"/>
          <a:ext cx="8229600" cy="135778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The ability to waive, i.e., not observe:</a:t>
          </a:r>
          <a:endParaRPr lang="en-US" sz="4100" kern="1200" dirty="0"/>
        </a:p>
      </dsp:txBody>
      <dsp:txXfrm>
        <a:off x="0" y="0"/>
        <a:ext cx="8229600" cy="1357788"/>
      </dsp:txXfrm>
    </dsp:sp>
    <dsp:sp modelId="{06A1A28E-D70B-477A-8FCD-4C49300FA34C}">
      <dsp:nvSpPr>
        <dsp:cNvPr id="0" name=""/>
        <dsp:cNvSpPr/>
      </dsp:nvSpPr>
      <dsp:spPr>
        <a:xfrm>
          <a:off x="0" y="1357788"/>
          <a:ext cx="2057399" cy="2851356"/>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 large amount of Georgia’s education laws (located in Title 20) </a:t>
          </a:r>
        </a:p>
      </dsp:txBody>
      <dsp:txXfrm>
        <a:off x="0" y="1357788"/>
        <a:ext cx="2057399" cy="2851356"/>
      </dsp:txXfrm>
    </dsp:sp>
    <dsp:sp modelId="{D75735CC-30E4-4032-884B-E7CDFE6F3899}">
      <dsp:nvSpPr>
        <dsp:cNvPr id="0" name=""/>
        <dsp:cNvSpPr/>
      </dsp:nvSpPr>
      <dsp:spPr>
        <a:xfrm>
          <a:off x="2057400" y="1357788"/>
          <a:ext cx="2057399" cy="2851356"/>
        </a:xfrm>
        <a:prstGeom prst="rect">
          <a:avLst/>
        </a:prstGeom>
        <a:solidFill>
          <a:schemeClr val="accent5">
            <a:shade val="80000"/>
            <a:hueOff val="68407"/>
            <a:satOff val="-746"/>
            <a:lumOff val="8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State Board of Education Rules, Regulations, Policies, and Procedures</a:t>
          </a:r>
        </a:p>
      </dsp:txBody>
      <dsp:txXfrm>
        <a:off x="2057400" y="1357788"/>
        <a:ext cx="2057399" cy="2851356"/>
      </dsp:txXfrm>
    </dsp:sp>
    <dsp:sp modelId="{F802E497-E1EF-4EDF-973E-B2E5A05DF398}">
      <dsp:nvSpPr>
        <dsp:cNvPr id="0" name=""/>
        <dsp:cNvSpPr/>
      </dsp:nvSpPr>
      <dsp:spPr>
        <a:xfrm>
          <a:off x="4114800" y="1357788"/>
          <a:ext cx="2057399" cy="2851356"/>
        </a:xfrm>
        <a:prstGeom prst="rect">
          <a:avLst/>
        </a:prstGeom>
        <a:solidFill>
          <a:schemeClr val="accent5">
            <a:shade val="80000"/>
            <a:hueOff val="136814"/>
            <a:satOff val="-1492"/>
            <a:lumOff val="17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u="sng" kern="1200" dirty="0" smtClean="0"/>
            <a:t>Department of Education Policies and Procedures*</a:t>
          </a:r>
        </a:p>
      </dsp:txBody>
      <dsp:txXfrm>
        <a:off x="4114800" y="1357788"/>
        <a:ext cx="2057399" cy="2851356"/>
      </dsp:txXfrm>
    </dsp:sp>
    <dsp:sp modelId="{FABA0729-B468-4DB5-93C8-715253FFDFEC}">
      <dsp:nvSpPr>
        <dsp:cNvPr id="0" name=""/>
        <dsp:cNvSpPr/>
      </dsp:nvSpPr>
      <dsp:spPr>
        <a:xfrm>
          <a:off x="6172199" y="1357788"/>
          <a:ext cx="2057399" cy="2851356"/>
        </a:xfrm>
        <a:prstGeom prst="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t>Local Board of Education Rules, Policies, and Procedures</a:t>
          </a:r>
          <a:endParaRPr lang="en-US" sz="2700" kern="1200" dirty="0"/>
        </a:p>
      </dsp:txBody>
      <dsp:txXfrm>
        <a:off x="6172199" y="1357788"/>
        <a:ext cx="2057399" cy="2851356"/>
      </dsp:txXfrm>
    </dsp:sp>
    <dsp:sp modelId="{44BF056A-ED8D-4B12-9987-163E97B1D7DE}">
      <dsp:nvSpPr>
        <dsp:cNvPr id="0" name=""/>
        <dsp:cNvSpPr/>
      </dsp:nvSpPr>
      <dsp:spPr>
        <a:xfrm>
          <a:off x="0" y="4209145"/>
          <a:ext cx="8229600" cy="316817"/>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FE3FE-DF79-422B-9CCA-369D7B270C7A}">
      <dsp:nvSpPr>
        <dsp:cNvPr id="0" name=""/>
        <dsp:cNvSpPr/>
      </dsp:nvSpPr>
      <dsp:spPr>
        <a:xfrm>
          <a:off x="2418" y="596490"/>
          <a:ext cx="2426518" cy="24265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539" tIns="29210" rIns="133539" bIns="29210" numCol="1" spcCol="1270" anchor="ctr" anchorCtr="0">
          <a:noAutofit/>
        </a:bodyPr>
        <a:lstStyle/>
        <a:p>
          <a:pPr lvl="0" algn="ctr" defTabSz="1022350">
            <a:lnSpc>
              <a:spcPct val="90000"/>
            </a:lnSpc>
            <a:spcBef>
              <a:spcPct val="0"/>
            </a:spcBef>
            <a:spcAft>
              <a:spcPct val="35000"/>
            </a:spcAft>
          </a:pPr>
          <a:r>
            <a:rPr lang="en-US" sz="2300" kern="1200" smtClean="0"/>
            <a:t>Duties of Actors</a:t>
          </a:r>
          <a:endParaRPr lang="en-US" sz="2300" kern="1200" dirty="0"/>
        </a:p>
      </dsp:txBody>
      <dsp:txXfrm>
        <a:off x="357773" y="951845"/>
        <a:ext cx="1715808" cy="1715808"/>
      </dsp:txXfrm>
    </dsp:sp>
    <dsp:sp modelId="{847F1401-7A37-4F33-BEBA-57D53878834A}">
      <dsp:nvSpPr>
        <dsp:cNvPr id="0" name=""/>
        <dsp:cNvSpPr/>
      </dsp:nvSpPr>
      <dsp:spPr>
        <a:xfrm>
          <a:off x="1943633" y="596490"/>
          <a:ext cx="2426518" cy="24265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539" tIns="29210" rIns="133539" bIns="29210" numCol="1" spcCol="1270" anchor="ctr" anchorCtr="0">
          <a:noAutofit/>
        </a:bodyPr>
        <a:lstStyle/>
        <a:p>
          <a:pPr lvl="0" algn="ctr" defTabSz="1022350">
            <a:lnSpc>
              <a:spcPct val="90000"/>
            </a:lnSpc>
            <a:spcBef>
              <a:spcPct val="0"/>
            </a:spcBef>
            <a:spcAft>
              <a:spcPct val="35000"/>
            </a:spcAft>
          </a:pPr>
          <a:r>
            <a:rPr lang="en-US" sz="2300" kern="1200" dirty="0" smtClean="0"/>
            <a:t>How to </a:t>
          </a:r>
          <a:r>
            <a:rPr lang="en-US" sz="2300" b="0" kern="1200" dirty="0" smtClean="0"/>
            <a:t>earn</a:t>
          </a:r>
          <a:r>
            <a:rPr lang="en-US" sz="2300" b="1" kern="1200" dirty="0" smtClean="0"/>
            <a:t>/spend your money</a:t>
          </a:r>
          <a:endParaRPr lang="en-US" sz="2300" b="1" kern="1200" dirty="0"/>
        </a:p>
      </dsp:txBody>
      <dsp:txXfrm>
        <a:off x="2298988" y="951845"/>
        <a:ext cx="1715808" cy="1715808"/>
      </dsp:txXfrm>
    </dsp:sp>
    <dsp:sp modelId="{4D3CADED-AB32-4476-AA77-8D1D144F2292}">
      <dsp:nvSpPr>
        <dsp:cNvPr id="0" name=""/>
        <dsp:cNvSpPr/>
      </dsp:nvSpPr>
      <dsp:spPr>
        <a:xfrm>
          <a:off x="3884848" y="596490"/>
          <a:ext cx="2426518" cy="24265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539" tIns="29210" rIns="133539" bIns="29210" numCol="1" spcCol="1270" anchor="ctr" anchorCtr="0">
          <a:noAutofit/>
        </a:bodyPr>
        <a:lstStyle/>
        <a:p>
          <a:pPr lvl="0" algn="ctr" defTabSz="1022350">
            <a:lnSpc>
              <a:spcPct val="90000"/>
            </a:lnSpc>
            <a:spcBef>
              <a:spcPct val="0"/>
            </a:spcBef>
            <a:spcAft>
              <a:spcPct val="35000"/>
            </a:spcAft>
          </a:pPr>
          <a:r>
            <a:rPr lang="en-US" sz="2300" kern="1200" dirty="0" smtClean="0"/>
            <a:t>How to treat children legally</a:t>
          </a:r>
          <a:endParaRPr lang="en-US" sz="2300" kern="1200" dirty="0"/>
        </a:p>
      </dsp:txBody>
      <dsp:txXfrm>
        <a:off x="4240203" y="951845"/>
        <a:ext cx="1715808" cy="1715808"/>
      </dsp:txXfrm>
    </dsp:sp>
    <dsp:sp modelId="{90A8CFE7-1956-410D-A28E-5878F8F52845}">
      <dsp:nvSpPr>
        <dsp:cNvPr id="0" name=""/>
        <dsp:cNvSpPr/>
      </dsp:nvSpPr>
      <dsp:spPr>
        <a:xfrm>
          <a:off x="5826062" y="596490"/>
          <a:ext cx="2426518" cy="24265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539" tIns="29210" rIns="133539" bIns="29210" numCol="1" spcCol="1270" anchor="ctr" anchorCtr="0">
          <a:noAutofit/>
        </a:bodyPr>
        <a:lstStyle/>
        <a:p>
          <a:pPr lvl="0" algn="ctr" defTabSz="1022350">
            <a:lnSpc>
              <a:spcPct val="90000"/>
            </a:lnSpc>
            <a:spcBef>
              <a:spcPct val="0"/>
            </a:spcBef>
            <a:spcAft>
              <a:spcPct val="35000"/>
            </a:spcAft>
          </a:pPr>
          <a:r>
            <a:rPr lang="en-US" sz="2300" b="1" kern="1200" dirty="0" smtClean="0"/>
            <a:t>Program Mandates</a:t>
          </a:r>
          <a:endParaRPr lang="en-US" sz="2300" b="1" kern="1200" dirty="0"/>
        </a:p>
      </dsp:txBody>
      <dsp:txXfrm>
        <a:off x="6181417" y="951845"/>
        <a:ext cx="1715808" cy="1715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1DD76-458A-FC49-8C2B-0098D41BBBF1}">
      <dsp:nvSpPr>
        <dsp:cNvPr id="0" name=""/>
        <dsp:cNvSpPr/>
      </dsp:nvSpPr>
      <dsp:spPr>
        <a:xfrm>
          <a:off x="0" y="0"/>
          <a:ext cx="78994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E729B9-2504-4544-884A-1F1AE8EC8EE0}">
      <dsp:nvSpPr>
        <dsp:cNvPr id="0" name=""/>
        <dsp:cNvSpPr/>
      </dsp:nvSpPr>
      <dsp:spPr>
        <a:xfrm>
          <a:off x="0" y="0"/>
          <a:ext cx="1579880" cy="319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Examples of </a:t>
          </a:r>
          <a:r>
            <a:rPr lang="en-US" sz="2500" kern="1200" dirty="0" err="1" smtClean="0"/>
            <a:t>Waivable</a:t>
          </a:r>
          <a:r>
            <a:rPr lang="en-US" sz="2500" kern="1200" dirty="0" smtClean="0"/>
            <a:t> State Board of Education Rules</a:t>
          </a:r>
        </a:p>
        <a:p>
          <a:pPr lvl="0" algn="l" defTabSz="1111250">
            <a:lnSpc>
              <a:spcPct val="90000"/>
            </a:lnSpc>
            <a:spcBef>
              <a:spcPct val="0"/>
            </a:spcBef>
            <a:spcAft>
              <a:spcPct val="35000"/>
            </a:spcAft>
          </a:pPr>
          <a:endParaRPr lang="en-US" sz="2500" kern="1200" dirty="0" smtClean="0"/>
        </a:p>
      </dsp:txBody>
      <dsp:txXfrm>
        <a:off x="0" y="0"/>
        <a:ext cx="1579880" cy="3190389"/>
      </dsp:txXfrm>
    </dsp:sp>
    <dsp:sp modelId="{7AD79ECA-A082-7C42-A5D0-5A4A913B0922}">
      <dsp:nvSpPr>
        <dsp:cNvPr id="0" name=""/>
        <dsp:cNvSpPr/>
      </dsp:nvSpPr>
      <dsp:spPr>
        <a:xfrm>
          <a:off x="1698371" y="49849"/>
          <a:ext cx="6201029" cy="9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Operational Requirements:  </a:t>
          </a:r>
          <a:r>
            <a:rPr lang="en-US" sz="2000" kern="1200" dirty="0" smtClean="0"/>
            <a:t>School Day/School Year, Middle School Program Criteria, Class Size, Minimum direct classroom expenditures</a:t>
          </a:r>
          <a:endParaRPr lang="en-US" sz="2000" kern="1200" dirty="0"/>
        </a:p>
      </dsp:txBody>
      <dsp:txXfrm>
        <a:off x="1698371" y="49849"/>
        <a:ext cx="6201029" cy="996996"/>
      </dsp:txXfrm>
    </dsp:sp>
    <dsp:sp modelId="{1CC2E6D4-B537-B44D-97F1-653E042234AB}">
      <dsp:nvSpPr>
        <dsp:cNvPr id="0" name=""/>
        <dsp:cNvSpPr/>
      </dsp:nvSpPr>
      <dsp:spPr>
        <a:xfrm>
          <a:off x="1579880" y="1046846"/>
          <a:ext cx="631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3A7E962-37E1-AD4D-93A7-55F55D925837}">
      <dsp:nvSpPr>
        <dsp:cNvPr id="0" name=""/>
        <dsp:cNvSpPr/>
      </dsp:nvSpPr>
      <dsp:spPr>
        <a:xfrm>
          <a:off x="1698371" y="1096696"/>
          <a:ext cx="6201029" cy="9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HR Requirements:  </a:t>
          </a:r>
          <a:r>
            <a:rPr lang="en-US" sz="2000" kern="1200" dirty="0" smtClean="0"/>
            <a:t>Personnel Required, Mentor Teacher Program, Salary Schedule</a:t>
          </a:r>
          <a:endParaRPr lang="en-US" sz="2000" kern="1200" dirty="0"/>
        </a:p>
      </dsp:txBody>
      <dsp:txXfrm>
        <a:off x="1698371" y="1096696"/>
        <a:ext cx="6201029" cy="996996"/>
      </dsp:txXfrm>
    </dsp:sp>
    <dsp:sp modelId="{B824B149-47B7-544A-B9A4-B671C5C68624}">
      <dsp:nvSpPr>
        <dsp:cNvPr id="0" name=""/>
        <dsp:cNvSpPr/>
      </dsp:nvSpPr>
      <dsp:spPr>
        <a:xfrm>
          <a:off x="1579880" y="2093693"/>
          <a:ext cx="631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B2FFCB5-567F-D94A-ADF5-52BC485E8051}">
      <dsp:nvSpPr>
        <dsp:cNvPr id="0" name=""/>
        <dsp:cNvSpPr/>
      </dsp:nvSpPr>
      <dsp:spPr>
        <a:xfrm>
          <a:off x="1698371" y="2143543"/>
          <a:ext cx="6201029" cy="99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Programmatic Requirements:  </a:t>
          </a:r>
          <a:r>
            <a:rPr lang="en-US" sz="2000" kern="1200" dirty="0" smtClean="0"/>
            <a:t>Career Education, Values &amp; Character Education, Work-based learning, Textbook Selections</a:t>
          </a:r>
          <a:endParaRPr lang="en-US" sz="2000" kern="1200" dirty="0"/>
        </a:p>
      </dsp:txBody>
      <dsp:txXfrm>
        <a:off x="1698371" y="2143543"/>
        <a:ext cx="6201029" cy="996996"/>
      </dsp:txXfrm>
    </dsp:sp>
    <dsp:sp modelId="{778ADCDA-C9E0-3A49-926F-6C1CCA4DB937}">
      <dsp:nvSpPr>
        <dsp:cNvPr id="0" name=""/>
        <dsp:cNvSpPr/>
      </dsp:nvSpPr>
      <dsp:spPr>
        <a:xfrm>
          <a:off x="1579880" y="3140540"/>
          <a:ext cx="631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9620A-7960-DA4C-B471-577C0D5C6F5C}">
      <dsp:nvSpPr>
        <dsp:cNvPr id="0" name=""/>
        <dsp:cNvSpPr/>
      </dsp:nvSpPr>
      <dsp:spPr>
        <a:xfrm rot="5400000">
          <a:off x="-239741" y="1028951"/>
          <a:ext cx="1606290" cy="19389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6B4392-9630-0C40-9CFE-ED6BFED680B8}">
      <dsp:nvSpPr>
        <dsp:cNvPr id="0" name=""/>
        <dsp:cNvSpPr/>
      </dsp:nvSpPr>
      <dsp:spPr>
        <a:xfrm>
          <a:off x="127754" y="836"/>
          <a:ext cx="2154423" cy="129265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Federal Law</a:t>
          </a:r>
          <a:endParaRPr lang="en-US" sz="1600" b="1" kern="1200" dirty="0">
            <a:solidFill>
              <a:schemeClr val="tx1"/>
            </a:solidFill>
          </a:endParaRPr>
        </a:p>
      </dsp:txBody>
      <dsp:txXfrm>
        <a:off x="165615" y="38697"/>
        <a:ext cx="2078701" cy="1216932"/>
      </dsp:txXfrm>
    </dsp:sp>
    <dsp:sp modelId="{4F4CC242-4924-6443-A346-AF4FAD04C211}">
      <dsp:nvSpPr>
        <dsp:cNvPr id="0" name=""/>
        <dsp:cNvSpPr/>
      </dsp:nvSpPr>
      <dsp:spPr>
        <a:xfrm rot="5400000">
          <a:off x="-239741" y="2644769"/>
          <a:ext cx="1606290" cy="193898"/>
        </a:xfrm>
        <a:prstGeom prst="rect">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E560A-CDC7-F740-9500-64F0844B4D2F}">
      <dsp:nvSpPr>
        <dsp:cNvPr id="0" name=""/>
        <dsp:cNvSpPr/>
      </dsp:nvSpPr>
      <dsp:spPr>
        <a:xfrm>
          <a:off x="127754" y="1616654"/>
          <a:ext cx="2154423" cy="1292654"/>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Health &amp; Safety</a:t>
          </a:r>
          <a:endParaRPr lang="en-US" sz="1600" b="1" kern="1200" dirty="0">
            <a:solidFill>
              <a:schemeClr val="tx1"/>
            </a:solidFill>
          </a:endParaRPr>
        </a:p>
      </dsp:txBody>
      <dsp:txXfrm>
        <a:off x="165615" y="1654515"/>
        <a:ext cx="2078701" cy="1216932"/>
      </dsp:txXfrm>
    </dsp:sp>
    <dsp:sp modelId="{9A43B675-705F-5A4A-9BB4-5EE4DD454CC1}">
      <dsp:nvSpPr>
        <dsp:cNvPr id="0" name=""/>
        <dsp:cNvSpPr/>
      </dsp:nvSpPr>
      <dsp:spPr>
        <a:xfrm>
          <a:off x="568166" y="3452678"/>
          <a:ext cx="2855855" cy="193898"/>
        </a:xfrm>
        <a:prstGeom prst="rect">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8C275F-220B-B544-BF12-DCCFAA9F38F3}">
      <dsp:nvSpPr>
        <dsp:cNvPr id="0" name=""/>
        <dsp:cNvSpPr/>
      </dsp:nvSpPr>
      <dsp:spPr>
        <a:xfrm>
          <a:off x="127754" y="3232472"/>
          <a:ext cx="2154423" cy="129265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How we earn funding</a:t>
          </a:r>
          <a:endParaRPr lang="en-US" sz="1600" b="1" u="sng" kern="1200" dirty="0">
            <a:solidFill>
              <a:schemeClr val="tx1"/>
            </a:solidFill>
          </a:endParaRPr>
        </a:p>
      </dsp:txBody>
      <dsp:txXfrm>
        <a:off x="165615" y="3270333"/>
        <a:ext cx="2078701" cy="1216932"/>
      </dsp:txXfrm>
    </dsp:sp>
    <dsp:sp modelId="{D773D037-25A5-BA46-BDEB-65BDA70CAB4A}">
      <dsp:nvSpPr>
        <dsp:cNvPr id="0" name=""/>
        <dsp:cNvSpPr/>
      </dsp:nvSpPr>
      <dsp:spPr>
        <a:xfrm rot="16200000">
          <a:off x="2625641" y="2644769"/>
          <a:ext cx="1606290" cy="193898"/>
        </a:xfrm>
        <a:prstGeom prst="rect">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0A828F-A3CE-2C46-9050-C8AFF1713D7D}">
      <dsp:nvSpPr>
        <dsp:cNvPr id="0" name=""/>
        <dsp:cNvSpPr/>
      </dsp:nvSpPr>
      <dsp:spPr>
        <a:xfrm>
          <a:off x="2993138" y="3232472"/>
          <a:ext cx="2154423" cy="1292654"/>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State mandated testing/accountability</a:t>
          </a:r>
          <a:endParaRPr lang="en-US" sz="1600" b="1" u="sng" kern="1200" dirty="0">
            <a:solidFill>
              <a:schemeClr val="tx1"/>
            </a:solidFill>
          </a:endParaRPr>
        </a:p>
      </dsp:txBody>
      <dsp:txXfrm>
        <a:off x="3030999" y="3270333"/>
        <a:ext cx="2078701" cy="1216932"/>
      </dsp:txXfrm>
    </dsp:sp>
    <dsp:sp modelId="{9D583362-398C-D24B-9130-0BA890788C0F}">
      <dsp:nvSpPr>
        <dsp:cNvPr id="0" name=""/>
        <dsp:cNvSpPr/>
      </dsp:nvSpPr>
      <dsp:spPr>
        <a:xfrm rot="16200000">
          <a:off x="2625641" y="1028951"/>
          <a:ext cx="1606290" cy="193898"/>
        </a:xfrm>
        <a:prstGeom prst="rect">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AD008-5FE0-1A42-B7CD-67909E4201B4}">
      <dsp:nvSpPr>
        <dsp:cNvPr id="0" name=""/>
        <dsp:cNvSpPr/>
      </dsp:nvSpPr>
      <dsp:spPr>
        <a:xfrm>
          <a:off x="2993138" y="1616654"/>
          <a:ext cx="2154423" cy="129265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Civil Rights</a:t>
          </a:r>
          <a:endParaRPr lang="en-US" sz="1600" b="1" kern="1200" dirty="0">
            <a:solidFill>
              <a:schemeClr val="tx1"/>
            </a:solidFill>
          </a:endParaRPr>
        </a:p>
      </dsp:txBody>
      <dsp:txXfrm>
        <a:off x="3030999" y="1654515"/>
        <a:ext cx="2078701" cy="1216932"/>
      </dsp:txXfrm>
    </dsp:sp>
    <dsp:sp modelId="{278F9168-8720-EE49-8992-D41867106870}">
      <dsp:nvSpPr>
        <dsp:cNvPr id="0" name=""/>
        <dsp:cNvSpPr/>
      </dsp:nvSpPr>
      <dsp:spPr>
        <a:xfrm>
          <a:off x="3433550" y="221042"/>
          <a:ext cx="2855855" cy="193898"/>
        </a:xfrm>
        <a:prstGeom prst="rect">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84648-5B53-4F49-B3B6-C3BDF4604843}">
      <dsp:nvSpPr>
        <dsp:cNvPr id="0" name=""/>
        <dsp:cNvSpPr/>
      </dsp:nvSpPr>
      <dsp:spPr>
        <a:xfrm>
          <a:off x="2993138" y="836"/>
          <a:ext cx="2154423" cy="1292654"/>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Non-educational State laws</a:t>
          </a:r>
          <a:endParaRPr lang="en-US" sz="1600" b="1" kern="1200" dirty="0">
            <a:solidFill>
              <a:schemeClr val="tx1"/>
            </a:solidFill>
          </a:endParaRPr>
        </a:p>
      </dsp:txBody>
      <dsp:txXfrm>
        <a:off x="3030999" y="38697"/>
        <a:ext cx="2078701" cy="1216932"/>
      </dsp:txXfrm>
    </dsp:sp>
    <dsp:sp modelId="{A1887F22-8FC4-A94B-ABC3-A370095F681F}">
      <dsp:nvSpPr>
        <dsp:cNvPr id="0" name=""/>
        <dsp:cNvSpPr/>
      </dsp:nvSpPr>
      <dsp:spPr>
        <a:xfrm rot="5400000">
          <a:off x="5491024" y="1028951"/>
          <a:ext cx="1606290" cy="193898"/>
        </a:xfrm>
        <a:prstGeom prst="rect">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72F912-E94A-304D-81B8-7B91E6DFDBC8}">
      <dsp:nvSpPr>
        <dsp:cNvPr id="0" name=""/>
        <dsp:cNvSpPr/>
      </dsp:nvSpPr>
      <dsp:spPr>
        <a:xfrm>
          <a:off x="5858521" y="836"/>
          <a:ext cx="2154423" cy="1292654"/>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Conflicts of Interest/insurance</a:t>
          </a:r>
          <a:endParaRPr lang="en-US" sz="1600" b="1" kern="1200" dirty="0">
            <a:solidFill>
              <a:schemeClr val="tx1"/>
            </a:solidFill>
          </a:endParaRPr>
        </a:p>
      </dsp:txBody>
      <dsp:txXfrm>
        <a:off x="5896382" y="38697"/>
        <a:ext cx="2078701" cy="1216932"/>
      </dsp:txXfrm>
    </dsp:sp>
    <dsp:sp modelId="{FFCCCDF9-46C4-CC47-9944-AA7F742F979E}">
      <dsp:nvSpPr>
        <dsp:cNvPr id="0" name=""/>
        <dsp:cNvSpPr/>
      </dsp:nvSpPr>
      <dsp:spPr>
        <a:xfrm rot="5400000">
          <a:off x="5491024" y="2644769"/>
          <a:ext cx="1606290" cy="193898"/>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E2FDDB-966F-064A-84BF-D58567A0D901}">
      <dsp:nvSpPr>
        <dsp:cNvPr id="0" name=""/>
        <dsp:cNvSpPr/>
      </dsp:nvSpPr>
      <dsp:spPr>
        <a:xfrm>
          <a:off x="5858521" y="1616654"/>
          <a:ext cx="2154423" cy="1292654"/>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Laws related to the concepts themselves*</a:t>
          </a:r>
          <a:endParaRPr lang="en-US" sz="1600" b="1" u="sng" kern="1200" dirty="0">
            <a:solidFill>
              <a:schemeClr val="tx1"/>
            </a:solidFill>
          </a:endParaRPr>
        </a:p>
      </dsp:txBody>
      <dsp:txXfrm>
        <a:off x="5896382" y="1654515"/>
        <a:ext cx="2078701" cy="1216932"/>
      </dsp:txXfrm>
    </dsp:sp>
    <dsp:sp modelId="{916C337E-3DE8-9647-B572-B3B83EFBB68A}">
      <dsp:nvSpPr>
        <dsp:cNvPr id="0" name=""/>
        <dsp:cNvSpPr/>
      </dsp:nvSpPr>
      <dsp:spPr>
        <a:xfrm>
          <a:off x="5858521" y="3232472"/>
          <a:ext cx="2154423" cy="129265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Unlawful conduct	</a:t>
          </a:r>
          <a:endParaRPr lang="en-US" sz="1600" b="1" kern="1200" dirty="0">
            <a:solidFill>
              <a:schemeClr val="tx1"/>
            </a:solidFill>
          </a:endParaRPr>
        </a:p>
      </dsp:txBody>
      <dsp:txXfrm>
        <a:off x="5896382" y="3270333"/>
        <a:ext cx="2078701" cy="1216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06D20-3E43-4644-B702-56CC31D001FF}">
      <dsp:nvSpPr>
        <dsp:cNvPr id="0" name=""/>
        <dsp:cNvSpPr/>
      </dsp:nvSpPr>
      <dsp:spPr>
        <a:xfrm>
          <a:off x="0" y="0"/>
          <a:ext cx="8075849" cy="1520011"/>
        </a:xfrm>
        <a:prstGeom prst="rect">
          <a:avLst/>
        </a:prstGeom>
        <a:solidFill>
          <a:schemeClr val="accent5">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Issue 1: </a:t>
          </a:r>
          <a:r>
            <a:rPr lang="en-US" sz="2300" kern="1200" dirty="0" smtClean="0"/>
            <a:t>While charter systems can waive the state law &amp; rule on an issue, that doesn't mean the charter system will necessarily be allowed to waive the corresponding GADOE processes/procedures. </a:t>
          </a:r>
          <a:endParaRPr lang="en-US" sz="2300" kern="1200" dirty="0"/>
        </a:p>
      </dsp:txBody>
      <dsp:txXfrm>
        <a:off x="0" y="0"/>
        <a:ext cx="8075849" cy="1520011"/>
      </dsp:txXfrm>
    </dsp:sp>
    <dsp:sp modelId="{211A45B8-C631-B54A-A199-162FCF8AA4F2}">
      <dsp:nvSpPr>
        <dsp:cNvPr id="0" name=""/>
        <dsp:cNvSpPr/>
      </dsp:nvSpPr>
      <dsp:spPr>
        <a:xfrm>
          <a:off x="0" y="1520011"/>
          <a:ext cx="4037924" cy="31920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Example:</a:t>
          </a:r>
          <a:r>
            <a:rPr lang="en-US" sz="1900" b="0" kern="1200" dirty="0" smtClean="0"/>
            <a:t> A charter system school wants to develop a new innovative course for their students. In </a:t>
          </a:r>
          <a:r>
            <a:rPr lang="en-US" sz="1900" kern="1200" dirty="0" smtClean="0"/>
            <a:t>order for the district to receive funding for this course, the course must either 1) match an approved course code on an SBOE list, or 2) go through the DOE's course approval process (9-18 month process). Charter systems have not been able to waive the course approval process as of yet. </a:t>
          </a:r>
        </a:p>
      </dsp:txBody>
      <dsp:txXfrm>
        <a:off x="0" y="1520011"/>
        <a:ext cx="4037924" cy="3192024"/>
      </dsp:txXfrm>
    </dsp:sp>
    <dsp:sp modelId="{53919CBD-9F58-FA47-8ADC-7828061F8EDC}">
      <dsp:nvSpPr>
        <dsp:cNvPr id="0" name=""/>
        <dsp:cNvSpPr/>
      </dsp:nvSpPr>
      <dsp:spPr>
        <a:xfrm>
          <a:off x="4037924" y="1520011"/>
          <a:ext cx="4037924" cy="31920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What this means: </a:t>
          </a:r>
          <a:r>
            <a:rPr lang="en-US" sz="1900" kern="1200" dirty="0" smtClean="0"/>
            <a:t>The charter system concept is still evolving at the state. These types of discrepancies are being removed every year, but it takes time to get an entire state on board with a policy reform like charter system. </a:t>
          </a:r>
        </a:p>
      </dsp:txBody>
      <dsp:txXfrm>
        <a:off x="4037924" y="1520011"/>
        <a:ext cx="4037924" cy="3192024"/>
      </dsp:txXfrm>
    </dsp:sp>
    <dsp:sp modelId="{E91EC3F7-CC32-914E-B27C-D5C0EBDB5D80}">
      <dsp:nvSpPr>
        <dsp:cNvPr id="0" name=""/>
        <dsp:cNvSpPr/>
      </dsp:nvSpPr>
      <dsp:spPr>
        <a:xfrm>
          <a:off x="0" y="4712036"/>
          <a:ext cx="8075849" cy="354669"/>
        </a:xfrm>
        <a:prstGeom prst="rect">
          <a:avLst/>
        </a:prstGeom>
        <a:solidFill>
          <a:schemeClr val="accent5">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C2E09-A300-AA40-B313-8E67ACCA6918}">
      <dsp:nvSpPr>
        <dsp:cNvPr id="0" name=""/>
        <dsp:cNvSpPr/>
      </dsp:nvSpPr>
      <dsp:spPr>
        <a:xfrm>
          <a:off x="0" y="0"/>
          <a:ext cx="8034434" cy="1481661"/>
        </a:xfrm>
        <a:prstGeom prst="rect">
          <a:avLst/>
        </a:prstGeom>
        <a:solidFill>
          <a:schemeClr val="accent4">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Issue 2: </a:t>
          </a:r>
          <a:r>
            <a:rPr lang="en-US" sz="2200" kern="1200" dirty="0" smtClean="0"/>
            <a:t>Currently, districts earn funding based on coding the types of classes and programs they offer, as well as the students who participate in those classes and programs. Districts cannot waive how they earn funding, but they can waive how they deliver the program. </a:t>
          </a:r>
          <a:endParaRPr lang="en-US" sz="2200" kern="1200" dirty="0"/>
        </a:p>
      </dsp:txBody>
      <dsp:txXfrm>
        <a:off x="0" y="0"/>
        <a:ext cx="8034434" cy="1481661"/>
      </dsp:txXfrm>
    </dsp:sp>
    <dsp:sp modelId="{3B30B705-EDC5-764F-8439-4BC7D45D6A39}">
      <dsp:nvSpPr>
        <dsp:cNvPr id="0" name=""/>
        <dsp:cNvSpPr/>
      </dsp:nvSpPr>
      <dsp:spPr>
        <a:xfrm>
          <a:off x="0" y="1481661"/>
          <a:ext cx="4017217" cy="311148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The Result: </a:t>
          </a:r>
          <a:r>
            <a:rPr lang="en-US" sz="2200" kern="1200" dirty="0" smtClean="0"/>
            <a:t>Charter systems have a hard time coding for funding because how they want to offer the programs might result in less funding. The state's answer so far is for districts to provide commensurate programming to what they're coding for—a pretty imprecise "solution." </a:t>
          </a:r>
        </a:p>
      </dsp:txBody>
      <dsp:txXfrm>
        <a:off x="0" y="1481661"/>
        <a:ext cx="4017217" cy="3111488"/>
      </dsp:txXfrm>
    </dsp:sp>
    <dsp:sp modelId="{845DEB2D-DE52-B646-90C1-16CB90B3B99E}">
      <dsp:nvSpPr>
        <dsp:cNvPr id="0" name=""/>
        <dsp:cNvSpPr/>
      </dsp:nvSpPr>
      <dsp:spPr>
        <a:xfrm>
          <a:off x="4017217" y="1481661"/>
          <a:ext cx="4017217" cy="311148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What this means</a:t>
          </a:r>
          <a:r>
            <a:rPr lang="en-US" sz="2200" kern="1200" dirty="0" smtClean="0"/>
            <a:t>: The way QBE funding is earned does not mesh well with diverging from the state’s education laws, SBOE Rules, etc.,. The Governor's new QBE reforms expected next year should hopefully resolve these conflicts before APS ever becomes a charter system. </a:t>
          </a:r>
          <a:endParaRPr lang="en-US" sz="2200" kern="1200" dirty="0"/>
        </a:p>
      </dsp:txBody>
      <dsp:txXfrm>
        <a:off x="4017217" y="1481661"/>
        <a:ext cx="4017217" cy="3111488"/>
      </dsp:txXfrm>
    </dsp:sp>
    <dsp:sp modelId="{7A8C51FD-744C-E245-AFC3-F35E49535B83}">
      <dsp:nvSpPr>
        <dsp:cNvPr id="0" name=""/>
        <dsp:cNvSpPr/>
      </dsp:nvSpPr>
      <dsp:spPr>
        <a:xfrm>
          <a:off x="0" y="4593149"/>
          <a:ext cx="8034434" cy="345720"/>
        </a:xfrm>
        <a:prstGeom prst="rect">
          <a:avLst/>
        </a:prstGeom>
        <a:solidFill>
          <a:schemeClr val="accent4">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FD925-7EC5-7540-A3F2-FA482C2D0755}">
      <dsp:nvSpPr>
        <dsp:cNvPr id="0" name=""/>
        <dsp:cNvSpPr/>
      </dsp:nvSpPr>
      <dsp:spPr>
        <a:xfrm rot="5400000">
          <a:off x="4210798" y="-2466856"/>
          <a:ext cx="1363208" cy="66428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Waiver of certain educator contracting requirements to allow an introductory probationary period (90 days) to ensure good fit with the school placement. This allows the district to </a:t>
          </a:r>
          <a:r>
            <a:rPr lang="en-US" sz="1400" kern="1200" dirty="0" err="1" smtClean="0"/>
            <a:t>unboard</a:t>
          </a:r>
          <a:r>
            <a:rPr lang="en-US" sz="1400" kern="1200" dirty="0" smtClean="0"/>
            <a:t> or transfer new teachers without incurring Fair Dismissal Act requirements. </a:t>
          </a:r>
          <a:endParaRPr lang="en-US" sz="1400" kern="1200" dirty="0"/>
        </a:p>
        <a:p>
          <a:pPr marL="114300" lvl="1" indent="-114300" algn="l" defTabSz="622300">
            <a:lnSpc>
              <a:spcPct val="90000"/>
            </a:lnSpc>
            <a:spcBef>
              <a:spcPct val="0"/>
            </a:spcBef>
            <a:spcAft>
              <a:spcPct val="15000"/>
            </a:spcAft>
            <a:buChar char="••"/>
          </a:pPr>
          <a:r>
            <a:rPr lang="en-US" sz="1400" kern="1200" dirty="0" smtClean="0"/>
            <a:t>Waiver of teacher certification requirements in non-core subjects</a:t>
          </a:r>
          <a:endParaRPr lang="en-US" sz="1400" kern="1200" dirty="0"/>
        </a:p>
      </dsp:txBody>
      <dsp:txXfrm rot="-5400000">
        <a:off x="1570959" y="239529"/>
        <a:ext cx="6576341" cy="1230116"/>
      </dsp:txXfrm>
    </dsp:sp>
    <dsp:sp modelId="{6C708AF1-CB2D-D440-9A20-10E9423BD90B}">
      <dsp:nvSpPr>
        <dsp:cNvPr id="0" name=""/>
        <dsp:cNvSpPr/>
      </dsp:nvSpPr>
      <dsp:spPr>
        <a:xfrm>
          <a:off x="50" y="2581"/>
          <a:ext cx="1570907" cy="170401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Personnel</a:t>
          </a:r>
          <a:endParaRPr lang="en-US" sz="2300" b="1" kern="1200" dirty="0">
            <a:solidFill>
              <a:schemeClr val="tx1"/>
            </a:solidFill>
          </a:endParaRPr>
        </a:p>
      </dsp:txBody>
      <dsp:txXfrm>
        <a:off x="76735" y="79266"/>
        <a:ext cx="1417537" cy="1550640"/>
      </dsp:txXfrm>
    </dsp:sp>
    <dsp:sp modelId="{019104C2-A88F-AC42-A3C0-155141BE34B2}">
      <dsp:nvSpPr>
        <dsp:cNvPr id="0" name=""/>
        <dsp:cNvSpPr/>
      </dsp:nvSpPr>
      <dsp:spPr>
        <a:xfrm rot="5400000">
          <a:off x="4239052" y="-604892"/>
          <a:ext cx="1363208" cy="6586480"/>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Waiving programmatic delivery requirements of English Language Learner programs—instead of offering a limited # of segments a week, the district used more push-in services and offered a consolidated six-week summer language institute. </a:t>
          </a:r>
          <a:endParaRPr lang="en-US" sz="1400" kern="1200" dirty="0"/>
        </a:p>
        <a:p>
          <a:pPr marL="114300" lvl="1" indent="-114300" algn="l" defTabSz="622300">
            <a:lnSpc>
              <a:spcPct val="90000"/>
            </a:lnSpc>
            <a:spcBef>
              <a:spcPct val="0"/>
            </a:spcBef>
            <a:spcAft>
              <a:spcPct val="15000"/>
            </a:spcAft>
            <a:buChar char="••"/>
          </a:pPr>
          <a:r>
            <a:rPr lang="en-US" sz="1400" kern="1200" dirty="0" smtClean="0"/>
            <a:t>Waiving # instructional minute requirements and course-credit hour requirements to allow mastery-based learning differentiated for student pacing needs. </a:t>
          </a:r>
          <a:endParaRPr lang="en-US" sz="1400" kern="1200" dirty="0"/>
        </a:p>
      </dsp:txBody>
      <dsp:txXfrm rot="-5400000">
        <a:off x="1627416" y="2073290"/>
        <a:ext cx="6519934" cy="1230116"/>
      </dsp:txXfrm>
    </dsp:sp>
    <dsp:sp modelId="{0F2EE9F4-B669-B543-A945-49E0420B9DA6}">
      <dsp:nvSpPr>
        <dsp:cNvPr id="0" name=""/>
        <dsp:cNvSpPr/>
      </dsp:nvSpPr>
      <dsp:spPr>
        <a:xfrm>
          <a:off x="50" y="1791793"/>
          <a:ext cx="1625774" cy="170401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Academic Programs</a:t>
          </a:r>
          <a:endParaRPr lang="en-US" sz="2300" b="1" kern="1200" dirty="0">
            <a:solidFill>
              <a:schemeClr val="tx1"/>
            </a:solidFill>
          </a:endParaRPr>
        </a:p>
      </dsp:txBody>
      <dsp:txXfrm>
        <a:off x="79414" y="1871157"/>
        <a:ext cx="1467046" cy="1545282"/>
      </dsp:txXfrm>
    </dsp:sp>
    <dsp:sp modelId="{EF477D51-1415-C643-83A8-0775293AF4E4}">
      <dsp:nvSpPr>
        <dsp:cNvPr id="0" name=""/>
        <dsp:cNvSpPr/>
      </dsp:nvSpPr>
      <dsp:spPr>
        <a:xfrm rot="5400000">
          <a:off x="4209415" y="1112948"/>
          <a:ext cx="1363208" cy="664012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Waiving class size requirements and minimum direct expenditure requirements to allow districts to spend the money they receive to meet the needs of their students. </a:t>
          </a:r>
          <a:endParaRPr lang="en-US" sz="1400" kern="1200" dirty="0"/>
        </a:p>
        <a:p>
          <a:pPr marL="114300" lvl="1" indent="-114300" algn="l" defTabSz="622300">
            <a:lnSpc>
              <a:spcPct val="90000"/>
            </a:lnSpc>
            <a:spcBef>
              <a:spcPct val="0"/>
            </a:spcBef>
            <a:spcAft>
              <a:spcPct val="15000"/>
            </a:spcAft>
            <a:buChar char="••"/>
          </a:pPr>
          <a:r>
            <a:rPr lang="en-US" sz="1400" kern="1200" dirty="0" smtClean="0"/>
            <a:t>Waiving the built-in spending requirements in QBE for funded programs to allow them to provide services differently than prescribed in law/SBOE rule. </a:t>
          </a:r>
          <a:endParaRPr lang="en-US" sz="1400" kern="1200" dirty="0"/>
        </a:p>
      </dsp:txBody>
      <dsp:txXfrm rot="-5400000">
        <a:off x="1570958" y="3817951"/>
        <a:ext cx="6573576" cy="1230116"/>
      </dsp:txXfrm>
    </dsp:sp>
    <dsp:sp modelId="{A50551D1-41EF-C94A-8A7F-E1AFAC6C4F3C}">
      <dsp:nvSpPr>
        <dsp:cNvPr id="0" name=""/>
        <dsp:cNvSpPr/>
      </dsp:nvSpPr>
      <dsp:spPr>
        <a:xfrm>
          <a:off x="0" y="3583586"/>
          <a:ext cx="1570907" cy="170401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Finances</a:t>
          </a:r>
          <a:endParaRPr lang="en-US" sz="2300" b="1" kern="1200" dirty="0">
            <a:solidFill>
              <a:schemeClr val="tx1"/>
            </a:solidFill>
          </a:endParaRPr>
        </a:p>
      </dsp:txBody>
      <dsp:txXfrm>
        <a:off x="76685" y="3660271"/>
        <a:ext cx="1417537" cy="1550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46DF2-57A7-8043-A34A-CB9C07C845D5}">
      <dsp:nvSpPr>
        <dsp:cNvPr id="0" name=""/>
        <dsp:cNvSpPr/>
      </dsp:nvSpPr>
      <dsp:spPr>
        <a:xfrm rot="5400000">
          <a:off x="4094226" y="-2293554"/>
          <a:ext cx="1340929" cy="62683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Development of Graphic Arts curriculum at the K-6 level (waiver of approved course requirements)</a:t>
          </a:r>
          <a:endParaRPr lang="en-US" sz="1500" kern="1200" dirty="0"/>
        </a:p>
        <a:p>
          <a:pPr marL="114300" lvl="1" indent="-114300" algn="l" defTabSz="666750">
            <a:lnSpc>
              <a:spcPct val="90000"/>
            </a:lnSpc>
            <a:spcBef>
              <a:spcPct val="0"/>
            </a:spcBef>
            <a:spcAft>
              <a:spcPct val="15000"/>
            </a:spcAft>
            <a:buChar char="••"/>
          </a:pPr>
          <a:r>
            <a:rPr lang="en-US" sz="1500" kern="1200" dirty="0" smtClean="0"/>
            <a:t>Increased student work-based learning (waiver of student age/grade requirements for participation)</a:t>
          </a:r>
          <a:endParaRPr lang="en-US" sz="1500" kern="1200" dirty="0"/>
        </a:p>
      </dsp:txBody>
      <dsp:txXfrm rot="-5400000">
        <a:off x="1630516" y="235615"/>
        <a:ext cx="6202891" cy="1210011"/>
      </dsp:txXfrm>
    </dsp:sp>
    <dsp:sp modelId="{147B8DB4-B750-5F46-B494-9BE6BE5F824F}">
      <dsp:nvSpPr>
        <dsp:cNvPr id="0" name=""/>
        <dsp:cNvSpPr/>
      </dsp:nvSpPr>
      <dsp:spPr>
        <a:xfrm>
          <a:off x="231" y="2539"/>
          <a:ext cx="1630284" cy="167616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Academic Program</a:t>
          </a:r>
          <a:endParaRPr lang="en-US" sz="1700" b="1" kern="1200" dirty="0">
            <a:solidFill>
              <a:schemeClr val="tx1"/>
            </a:solidFill>
          </a:endParaRPr>
        </a:p>
      </dsp:txBody>
      <dsp:txXfrm>
        <a:off x="79815" y="82123"/>
        <a:ext cx="1471116" cy="1516993"/>
      </dsp:txXfrm>
    </dsp:sp>
    <dsp:sp modelId="{AE68F557-AC48-8747-8EFC-A574EF2117CE}">
      <dsp:nvSpPr>
        <dsp:cNvPr id="0" name=""/>
        <dsp:cNvSpPr/>
      </dsp:nvSpPr>
      <dsp:spPr>
        <a:xfrm rot="5400000">
          <a:off x="4108525" y="-520110"/>
          <a:ext cx="1340929" cy="624140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Shortening class periods by four minutes each to create new advisory period for college/career/work-based learning opportunities (waiver of instructional minutes)</a:t>
          </a:r>
          <a:endParaRPr lang="en-US" sz="1500" kern="1200" dirty="0"/>
        </a:p>
        <a:p>
          <a:pPr marL="114300" lvl="1" indent="-114300" algn="l" defTabSz="666750">
            <a:lnSpc>
              <a:spcPct val="90000"/>
            </a:lnSpc>
            <a:spcBef>
              <a:spcPct val="0"/>
            </a:spcBef>
            <a:spcAft>
              <a:spcPct val="15000"/>
            </a:spcAft>
            <a:buChar char="••"/>
          </a:pPr>
          <a:r>
            <a:rPr lang="en-US" sz="1500" kern="1200" dirty="0" smtClean="0"/>
            <a:t>Increasing professional development days for staff (waiver of school year requirements)</a:t>
          </a:r>
          <a:endParaRPr lang="en-US" sz="1500" kern="1200" dirty="0"/>
        </a:p>
      </dsp:txBody>
      <dsp:txXfrm rot="-5400000">
        <a:off x="1658290" y="1995584"/>
        <a:ext cx="6175942" cy="1210011"/>
      </dsp:txXfrm>
    </dsp:sp>
    <dsp:sp modelId="{355F9460-8773-8946-A896-ADA907295B77}">
      <dsp:nvSpPr>
        <dsp:cNvPr id="0" name=""/>
        <dsp:cNvSpPr/>
      </dsp:nvSpPr>
      <dsp:spPr>
        <a:xfrm>
          <a:off x="231" y="1762509"/>
          <a:ext cx="1658057" cy="167616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School Operations</a:t>
          </a:r>
          <a:endParaRPr lang="en-US" sz="1700" b="1" kern="1200" dirty="0">
            <a:solidFill>
              <a:schemeClr val="tx1"/>
            </a:solidFill>
          </a:endParaRPr>
        </a:p>
      </dsp:txBody>
      <dsp:txXfrm>
        <a:off x="81171" y="1843449"/>
        <a:ext cx="1496177" cy="1514281"/>
      </dsp:txXfrm>
    </dsp:sp>
    <dsp:sp modelId="{A1BC7745-E32E-7049-B36C-80AF3ED1CB2D}">
      <dsp:nvSpPr>
        <dsp:cNvPr id="0" name=""/>
        <dsp:cNvSpPr/>
      </dsp:nvSpPr>
      <dsp:spPr>
        <a:xfrm rot="5400000">
          <a:off x="4092981" y="1224852"/>
          <a:ext cx="1340929" cy="6271415"/>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Allowing Students to waive PE requirements at High School level if participating in varsity sports or band (PE course requirement waiver)</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627739" y="3755554"/>
        <a:ext cx="6205956" cy="1210011"/>
      </dsp:txXfrm>
    </dsp:sp>
    <dsp:sp modelId="{06881319-D121-724D-8E44-DED0D8A77308}">
      <dsp:nvSpPr>
        <dsp:cNvPr id="0" name=""/>
        <dsp:cNvSpPr/>
      </dsp:nvSpPr>
      <dsp:spPr>
        <a:xfrm>
          <a:off x="231" y="3522478"/>
          <a:ext cx="1627507" cy="167616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Miscellaneous</a:t>
          </a:r>
          <a:endParaRPr lang="en-US" sz="1700" b="1" kern="1200" dirty="0">
            <a:solidFill>
              <a:schemeClr val="tx1"/>
            </a:solidFill>
          </a:endParaRPr>
        </a:p>
      </dsp:txBody>
      <dsp:txXfrm>
        <a:off x="79679" y="3601926"/>
        <a:ext cx="1468611" cy="151726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91170" cy="4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8103" y="0"/>
            <a:ext cx="2991169" cy="466486"/>
          </a:xfrm>
          <a:prstGeom prst="rect">
            <a:avLst/>
          </a:prstGeom>
        </p:spPr>
        <p:txBody>
          <a:bodyPr vert="horz" lIns="91440" tIns="45720" rIns="91440" bIns="45720" rtlCol="0"/>
          <a:lstStyle>
            <a:lvl1pPr algn="r">
              <a:defRPr sz="1200"/>
            </a:lvl1pPr>
          </a:lstStyle>
          <a:p>
            <a:fld id="{059F52E2-F1DE-46D3-BACC-78119557B962}" type="datetimeFigureOut">
              <a:rPr lang="en-US" smtClean="0"/>
              <a:pPr/>
              <a:t>5/5/2015</a:t>
            </a:fld>
            <a:endParaRPr lang="en-US"/>
          </a:p>
        </p:txBody>
      </p:sp>
      <p:sp>
        <p:nvSpPr>
          <p:cNvPr id="4" name="Footer Placeholder 3"/>
          <p:cNvSpPr>
            <a:spLocks noGrp="1"/>
          </p:cNvSpPr>
          <p:nvPr>
            <p:ph type="ftr" sz="quarter" idx="2"/>
          </p:nvPr>
        </p:nvSpPr>
        <p:spPr>
          <a:xfrm>
            <a:off x="2" y="8825154"/>
            <a:ext cx="2991170" cy="46648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8103" y="8825154"/>
            <a:ext cx="2991169" cy="466486"/>
          </a:xfrm>
          <a:prstGeom prst="rect">
            <a:avLst/>
          </a:prstGeom>
        </p:spPr>
        <p:txBody>
          <a:bodyPr vert="horz" lIns="91440" tIns="45720" rIns="91440" bIns="45720" rtlCol="0" anchor="b"/>
          <a:lstStyle>
            <a:lvl1pPr algn="r">
              <a:defRPr sz="1200"/>
            </a:lvl1pPr>
          </a:lstStyle>
          <a:p>
            <a:fld id="{4FE15C78-6CC8-4FB4-9DD6-3BEF9917CD66}" type="slidenum">
              <a:rPr lang="en-US" smtClean="0"/>
              <a:pPr/>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90374" cy="46619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08893" y="0"/>
            <a:ext cx="2990374" cy="466195"/>
          </a:xfrm>
          <a:prstGeom prst="rect">
            <a:avLst/>
          </a:prstGeom>
        </p:spPr>
        <p:txBody>
          <a:bodyPr vert="horz" lIns="92446" tIns="46223" rIns="92446" bIns="46223" rtlCol="0"/>
          <a:lstStyle>
            <a:lvl1pPr algn="r">
              <a:defRPr sz="1200"/>
            </a:lvl1pPr>
          </a:lstStyle>
          <a:p>
            <a:fld id="{7B299F97-F58F-4790-8A4D-46307B570D7F}" type="datetimeFigureOut">
              <a:rPr lang="en-US" smtClean="0"/>
              <a:pPr/>
              <a:t>5/5/2015</a:t>
            </a:fld>
            <a:endParaRPr lang="en-US"/>
          </a:p>
        </p:txBody>
      </p:sp>
      <p:sp>
        <p:nvSpPr>
          <p:cNvPr id="4" name="Slide Image Placeholder 3"/>
          <p:cNvSpPr>
            <a:spLocks noGrp="1" noRot="1" noChangeAspect="1"/>
          </p:cNvSpPr>
          <p:nvPr>
            <p:ph type="sldImg" idx="2"/>
          </p:nvPr>
        </p:nvSpPr>
        <p:spPr>
          <a:xfrm>
            <a:off x="1360488" y="1162050"/>
            <a:ext cx="4179887" cy="31353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0087" y="4471600"/>
            <a:ext cx="5520690" cy="3658583"/>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5444"/>
            <a:ext cx="2990374" cy="46619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08893" y="8825444"/>
            <a:ext cx="2990374" cy="466194"/>
          </a:xfrm>
          <a:prstGeom prst="rect">
            <a:avLst/>
          </a:prstGeom>
        </p:spPr>
        <p:txBody>
          <a:bodyPr vert="horz" lIns="92446" tIns="46223" rIns="92446" bIns="46223" rtlCol="0" anchor="b"/>
          <a:lstStyle>
            <a:lvl1pPr algn="r">
              <a:defRPr sz="1200"/>
            </a:lvl1pPr>
          </a:lstStyle>
          <a:p>
            <a:fld id="{06FECA5B-CB69-434F-96AB-1E7E18E86F8F}" type="slidenum">
              <a:rPr lang="en-US" smtClean="0"/>
              <a:pPr/>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pPr/>
              <a:t>1</a:t>
            </a:fld>
            <a:endParaRPr lang="en-US"/>
          </a:p>
        </p:txBody>
      </p:sp>
    </p:spTree>
    <p:extLst>
      <p:ext uri="{BB962C8B-B14F-4D97-AF65-F5344CB8AC3E}">
        <p14:creationId xmlns:p14="http://schemas.microsoft.com/office/powerpoint/2010/main" val="209079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1547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984C1-B318-4955-BACC-207D4FE32F2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1637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pPr/>
              <a:t>19</a:t>
            </a:fld>
            <a:endParaRPr lang="en-US"/>
          </a:p>
        </p:txBody>
      </p:sp>
    </p:spTree>
    <p:extLst>
      <p:ext uri="{BB962C8B-B14F-4D97-AF65-F5344CB8AC3E}">
        <p14:creationId xmlns:p14="http://schemas.microsoft.com/office/powerpoint/2010/main" val="406658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pPr/>
              <a:t>24</a:t>
            </a:fld>
            <a:endParaRPr lang="en-US"/>
          </a:p>
        </p:txBody>
      </p:sp>
    </p:spTree>
    <p:extLst>
      <p:ext uri="{BB962C8B-B14F-4D97-AF65-F5344CB8AC3E}">
        <p14:creationId xmlns:p14="http://schemas.microsoft.com/office/powerpoint/2010/main" val="359912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DD31-84B6-6E40-B7CB-9EBB1DB33AE8}"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DD31-84B6-6E40-B7CB-9EBB1DB33AE8}"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DD31-84B6-6E40-B7CB-9EBB1DB33AE8}"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DD31-84B6-6E40-B7CB-9EBB1DB33AE8}"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DD31-84B6-6E40-B7CB-9EBB1DB33AE8}"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pPr/>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6673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1512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3280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7292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1891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876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40214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6363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3248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0987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9119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514356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8997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37779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583052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840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6626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097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0530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948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8808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3870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76531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0644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7989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686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3099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92901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9872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20885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0441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2850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5338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7653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3160700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53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3838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77126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644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15636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034208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2833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3013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4017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28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6038316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pPr/>
              <a:t>‹#›</a:t>
            </a:fld>
            <a:endParaRPr lang="en-US"/>
          </a:p>
        </p:txBody>
      </p:sp>
    </p:spTree>
    <p:extLst>
      <p:ext uri="{BB962C8B-B14F-4D97-AF65-F5344CB8AC3E}">
        <p14:creationId xmlns:p14="http://schemas.microsoft.com/office/powerpoint/2010/main" val="87371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pPr/>
              <a:t>5/5/2015</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pPr/>
              <a:t>5/5/2015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pPr/>
              <a:t>5/5/2015</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5/5/2015</a:t>
            </a:fld>
            <a:endParaRPr lang="en-US" dirty="0">
              <a:solidFill>
                <a:prstClr val="black">
                  <a:tint val="75000"/>
                </a:prstClr>
              </a:solidFill>
            </a:endParaRPr>
          </a:p>
        </p:txBody>
      </p:sp>
    </p:spTree>
    <p:extLst>
      <p:ext uri="{BB962C8B-B14F-4D97-AF65-F5344CB8AC3E}">
        <p14:creationId xmlns:p14="http://schemas.microsoft.com/office/powerpoint/2010/main" val="19215765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5/5/2015</a:t>
            </a:fld>
            <a:endParaRPr lang="en-US" dirty="0">
              <a:solidFill>
                <a:prstClr val="black">
                  <a:tint val="75000"/>
                </a:prstClr>
              </a:solidFill>
            </a:endParaRPr>
          </a:p>
        </p:txBody>
      </p:sp>
    </p:spTree>
    <p:extLst>
      <p:ext uri="{BB962C8B-B14F-4D97-AF65-F5344CB8AC3E}">
        <p14:creationId xmlns:p14="http://schemas.microsoft.com/office/powerpoint/2010/main" val="8267138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5/5/2015</a:t>
            </a:fld>
            <a:endParaRPr lang="en-US" dirty="0">
              <a:solidFill>
                <a:prstClr val="black">
                  <a:tint val="75000"/>
                </a:prstClr>
              </a:solidFill>
            </a:endParaRPr>
          </a:p>
        </p:txBody>
      </p:sp>
    </p:spTree>
    <p:extLst>
      <p:ext uri="{BB962C8B-B14F-4D97-AF65-F5344CB8AC3E}">
        <p14:creationId xmlns:p14="http://schemas.microsoft.com/office/powerpoint/2010/main" val="4779431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5/5/2015</a:t>
            </a:fld>
            <a:endParaRPr lang="en-US" dirty="0">
              <a:solidFill>
                <a:prstClr val="black">
                  <a:tint val="75000"/>
                </a:prstClr>
              </a:solidFill>
            </a:endParaRPr>
          </a:p>
        </p:txBody>
      </p:sp>
    </p:spTree>
    <p:extLst>
      <p:ext uri="{BB962C8B-B14F-4D97-AF65-F5344CB8AC3E}">
        <p14:creationId xmlns:p14="http://schemas.microsoft.com/office/powerpoint/2010/main" val="15949615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_strategic plan template-01.png"/>
          <p:cNvPicPr>
            <a:picLocks noChangeAspect="1"/>
          </p:cNvPicPr>
          <p:nvPr/>
        </p:nvPicPr>
        <p:blipFill rotWithShape="1">
          <a:blip r:embed="rId3">
            <a:extLst>
              <a:ext uri="{28A0092B-C50C-407E-A947-70E740481C1C}">
                <a14:useLocalDpi xmlns:a14="http://schemas.microsoft.com/office/drawing/2010/main" val="0"/>
              </a:ext>
            </a:extLst>
          </a:blip>
          <a:srcRect t="38739"/>
          <a:stretch/>
        </p:blipFill>
        <p:spPr>
          <a:xfrm>
            <a:off x="-27913" y="2656703"/>
            <a:ext cx="9144000" cy="4201297"/>
          </a:xfrm>
          <a:prstGeom prst="rect">
            <a:avLst/>
          </a:prstGeom>
        </p:spPr>
      </p:pic>
      <p:sp>
        <p:nvSpPr>
          <p:cNvPr id="5" name="TextBox 4"/>
          <p:cNvSpPr txBox="1"/>
          <p:nvPr/>
        </p:nvSpPr>
        <p:spPr>
          <a:xfrm>
            <a:off x="419100" y="540899"/>
            <a:ext cx="8140700" cy="1200329"/>
          </a:xfrm>
          <a:prstGeom prst="rect">
            <a:avLst/>
          </a:prstGeom>
          <a:noFill/>
        </p:spPr>
        <p:txBody>
          <a:bodyPr wrap="square" rtlCol="0">
            <a:spAutoFit/>
          </a:bodyPr>
          <a:lstStyle/>
          <a:p>
            <a:pPr algn="ctr"/>
            <a:r>
              <a:rPr lang="en-US" sz="3600" b="1" dirty="0" smtClean="0">
                <a:solidFill>
                  <a:schemeClr val="bg1"/>
                </a:solidFill>
              </a:rPr>
              <a:t>Charter System Background Information</a:t>
            </a:r>
          </a:p>
        </p:txBody>
      </p:sp>
    </p:spTree>
    <p:extLst>
      <p:ext uri="{BB962C8B-B14F-4D97-AF65-F5344CB8AC3E}">
        <p14:creationId xmlns:p14="http://schemas.microsoft.com/office/powerpoint/2010/main" val="14926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4283" cy="1143000"/>
          </a:xfrm>
        </p:spPr>
        <p:txBody>
          <a:bodyPr>
            <a:normAutofit fontScale="90000"/>
          </a:bodyPr>
          <a:lstStyle/>
          <a:p>
            <a:r>
              <a:rPr lang="en-US" b="1" dirty="0" smtClean="0"/>
              <a:t>Flexibility Problems in Practice</a:t>
            </a:r>
            <a:br>
              <a:rPr lang="en-US" b="1" dirty="0" smtClean="0"/>
            </a:br>
            <a:r>
              <a:rPr lang="en-US" sz="3600" b="1" i="1" dirty="0" smtClean="0"/>
              <a:t>Points to Consider</a:t>
            </a:r>
            <a:endParaRPr lang="en-US" sz="3600" b="1" i="1" dirty="0"/>
          </a:p>
        </p:txBody>
      </p:sp>
      <p:sp>
        <p:nvSpPr>
          <p:cNvPr id="3" name="Content Placeholder 2"/>
          <p:cNvSpPr>
            <a:spLocks noGrp="1"/>
          </p:cNvSpPr>
          <p:nvPr>
            <p:ph idx="1"/>
          </p:nvPr>
        </p:nvSpPr>
        <p:spPr>
          <a:xfrm>
            <a:off x="691883" y="1417638"/>
            <a:ext cx="8229600" cy="4698304"/>
          </a:xfrm>
        </p:spPr>
        <p:txBody>
          <a:bodyPr>
            <a:normAutofit fontScale="77500" lnSpcReduction="20000"/>
          </a:bodyPr>
          <a:lstStyle/>
          <a:p>
            <a:r>
              <a:rPr lang="en-US" dirty="0" smtClean="0"/>
              <a:t>Even with these issues, the flexibility a charter system is afforded allows the system to reform and reinvent itself in innovative ways, free from many educational requirements handed down from the state. </a:t>
            </a:r>
          </a:p>
          <a:p>
            <a:r>
              <a:rPr lang="en-US" dirty="0" smtClean="0"/>
              <a:t>That flexibility comes with meaningful cost savings and benefits. </a:t>
            </a:r>
          </a:p>
          <a:p>
            <a:r>
              <a:rPr lang="en-US" dirty="0" smtClean="0"/>
              <a:t>The Charter system concept is still a work in progress. As such, there’s a fair amount of advocacy work approved charter systems take on. Through continued collaboration with the state, charter systems can advocate for state-level improvements on how charter systems are allowed to operate. Each year, improvements are made, but there’s still work to be done until the machinery operates perfectly. </a:t>
            </a:r>
          </a:p>
          <a:p>
            <a:pPr marL="0" indent="0">
              <a:buNone/>
            </a:pPr>
            <a:endParaRPr lang="en-US" dirty="0"/>
          </a:p>
        </p:txBody>
      </p:sp>
    </p:spTree>
    <p:extLst>
      <p:ext uri="{BB962C8B-B14F-4D97-AF65-F5344CB8AC3E}">
        <p14:creationId xmlns:p14="http://schemas.microsoft.com/office/powerpoint/2010/main" val="162817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28" y="274639"/>
            <a:ext cx="8495171" cy="581318"/>
          </a:xfrm>
        </p:spPr>
        <p:txBody>
          <a:bodyPr>
            <a:noAutofit/>
          </a:bodyPr>
          <a:lstStyle/>
          <a:p>
            <a:r>
              <a:rPr lang="en-US" sz="3200" b="1" dirty="0" smtClean="0"/>
              <a:t>Specific Examples of Flexibility-Driven Innovation </a:t>
            </a:r>
            <a:br>
              <a:rPr lang="en-US" sz="3200" b="1" dirty="0" smtClean="0"/>
            </a:br>
            <a:r>
              <a:rPr lang="en-US" sz="3200" b="1" dirty="0" smtClean="0"/>
              <a:t>at the </a:t>
            </a:r>
            <a:r>
              <a:rPr lang="en-US" sz="3200" b="1" u="sng" dirty="0" smtClean="0"/>
              <a:t>District-Level</a:t>
            </a:r>
            <a:endParaRPr lang="en-US" sz="3200"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674841"/>
              </p:ext>
            </p:extLst>
          </p:nvPr>
        </p:nvGraphicFramePr>
        <p:xfrm>
          <a:off x="759267" y="1090654"/>
          <a:ext cx="8213897" cy="5287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90925" y="6378251"/>
            <a:ext cx="7344190" cy="307777"/>
          </a:xfrm>
          <a:prstGeom prst="rect">
            <a:avLst/>
          </a:prstGeom>
          <a:noFill/>
        </p:spPr>
        <p:txBody>
          <a:bodyPr wrap="square" rtlCol="0">
            <a:spAutoFit/>
          </a:bodyPr>
          <a:lstStyle/>
          <a:p>
            <a:r>
              <a:rPr lang="en-US" sz="1400" dirty="0" smtClean="0"/>
              <a:t>Note: these examples are from other GA charter systems and are </a:t>
            </a:r>
            <a:r>
              <a:rPr lang="en-US" sz="1400" b="1" dirty="0" smtClean="0"/>
              <a:t>by way of example only</a:t>
            </a:r>
            <a:r>
              <a:rPr lang="en-US" sz="1400" dirty="0" smtClean="0"/>
              <a:t>. </a:t>
            </a:r>
            <a:endParaRPr lang="en-US" sz="1400" dirty="0"/>
          </a:p>
        </p:txBody>
      </p:sp>
    </p:spTree>
    <p:extLst>
      <p:ext uri="{BB962C8B-B14F-4D97-AF65-F5344CB8AC3E}">
        <p14:creationId xmlns:p14="http://schemas.microsoft.com/office/powerpoint/2010/main" val="3842767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44" y="0"/>
            <a:ext cx="8835115" cy="924984"/>
          </a:xfrm>
        </p:spPr>
        <p:txBody>
          <a:bodyPr>
            <a:normAutofit fontScale="90000"/>
          </a:bodyPr>
          <a:lstStyle/>
          <a:p>
            <a:r>
              <a:rPr lang="en-US" sz="3200" b="1" dirty="0" smtClean="0"/>
              <a:t>Specific Examples of Flexibility-Driven Innovations </a:t>
            </a:r>
            <a:br>
              <a:rPr lang="en-US" sz="3200" b="1" dirty="0" smtClean="0"/>
            </a:br>
            <a:r>
              <a:rPr lang="en-US" sz="3200" b="1" dirty="0" smtClean="0"/>
              <a:t>at the </a:t>
            </a:r>
            <a:r>
              <a:rPr lang="en-US" sz="3200" b="1" u="sng" dirty="0" smtClean="0"/>
              <a:t>School Level</a:t>
            </a:r>
            <a:endParaRPr lang="en-US"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129850"/>
              </p:ext>
            </p:extLst>
          </p:nvPr>
        </p:nvGraphicFramePr>
        <p:xfrm>
          <a:off x="786878" y="924984"/>
          <a:ext cx="7899922" cy="520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74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6" y="274638"/>
            <a:ext cx="8424334" cy="896584"/>
          </a:xfrm>
        </p:spPr>
        <p:txBody>
          <a:bodyPr>
            <a:normAutofit fontScale="90000"/>
          </a:bodyPr>
          <a:lstStyle/>
          <a:p>
            <a:r>
              <a:rPr lang="en-US" b="1" dirty="0" smtClean="0"/>
              <a:t>Increased Accountability for </a:t>
            </a:r>
            <a:br>
              <a:rPr lang="en-US" b="1" dirty="0" smtClean="0"/>
            </a:br>
            <a:r>
              <a:rPr lang="en-US" b="1" dirty="0" smtClean="0"/>
              <a:t>Charter Systems</a:t>
            </a:r>
            <a:endParaRPr lang="en-US" b="1" dirty="0"/>
          </a:p>
        </p:txBody>
      </p:sp>
      <p:sp>
        <p:nvSpPr>
          <p:cNvPr id="4" name="TextBox 3"/>
          <p:cNvSpPr txBox="1"/>
          <p:nvPr/>
        </p:nvSpPr>
        <p:spPr>
          <a:xfrm>
            <a:off x="719666" y="1297338"/>
            <a:ext cx="8424334" cy="1200329"/>
          </a:xfrm>
          <a:prstGeom prst="rect">
            <a:avLst/>
          </a:prstGeom>
          <a:noFill/>
        </p:spPr>
        <p:txBody>
          <a:bodyPr wrap="square" rtlCol="0">
            <a:spAutoFit/>
          </a:bodyPr>
          <a:lstStyle/>
          <a:p>
            <a:pPr algn="ctr"/>
            <a:r>
              <a:rPr lang="en-US" dirty="0" smtClean="0"/>
              <a:t>Part of the bargain is that, in exchange for increased flexibility, a charter system promises to do better. These promises are encapsulated in academic and operational goals contained in the charter system application and ultimately, the charter system contract.</a:t>
            </a:r>
            <a:endParaRPr lang="en-US" dirty="0"/>
          </a:p>
        </p:txBody>
      </p:sp>
      <p:graphicFrame>
        <p:nvGraphicFramePr>
          <p:cNvPr id="5" name="Diagram 4"/>
          <p:cNvGraphicFramePr/>
          <p:nvPr>
            <p:extLst>
              <p:ext uri="{D42A27DB-BD31-4B8C-83A1-F6EECF244321}">
                <p14:modId xmlns:p14="http://schemas.microsoft.com/office/powerpoint/2010/main" val="3808753995"/>
              </p:ext>
            </p:extLst>
          </p:nvPr>
        </p:nvGraphicFramePr>
        <p:xfrm>
          <a:off x="874889" y="2497667"/>
          <a:ext cx="8170333" cy="402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39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778" y="274638"/>
            <a:ext cx="7318021" cy="1143000"/>
          </a:xfrm>
        </p:spPr>
        <p:txBody>
          <a:bodyPr/>
          <a:lstStyle/>
          <a:p>
            <a:r>
              <a:rPr lang="en-US" b="1" dirty="0" smtClean="0"/>
              <a:t>Consequences</a:t>
            </a:r>
            <a:endParaRPr lang="en-US" b="1" dirty="0"/>
          </a:p>
        </p:txBody>
      </p:sp>
      <p:sp>
        <p:nvSpPr>
          <p:cNvPr id="4" name="TextBox 3"/>
          <p:cNvSpPr txBox="1"/>
          <p:nvPr/>
        </p:nvSpPr>
        <p:spPr>
          <a:xfrm>
            <a:off x="1673577" y="1232972"/>
            <a:ext cx="7013222" cy="369332"/>
          </a:xfrm>
          <a:prstGeom prst="rect">
            <a:avLst/>
          </a:prstGeom>
          <a:noFill/>
        </p:spPr>
        <p:txBody>
          <a:bodyPr wrap="square" rtlCol="0">
            <a:spAutoFit/>
          </a:bodyPr>
          <a:lstStyle/>
          <a:p>
            <a:r>
              <a:rPr lang="en-US" dirty="0" smtClean="0"/>
              <a:t>If APS does not meet its goals, the following consequences could result: </a:t>
            </a:r>
            <a:endParaRPr lang="en-US" dirty="0"/>
          </a:p>
        </p:txBody>
      </p:sp>
      <p:graphicFrame>
        <p:nvGraphicFramePr>
          <p:cNvPr id="5" name="Diagram 4"/>
          <p:cNvGraphicFramePr/>
          <p:nvPr>
            <p:extLst>
              <p:ext uri="{D42A27DB-BD31-4B8C-83A1-F6EECF244321}">
                <p14:modId xmlns:p14="http://schemas.microsoft.com/office/powerpoint/2010/main" val="1313906567"/>
              </p:ext>
            </p:extLst>
          </p:nvPr>
        </p:nvGraphicFramePr>
        <p:xfrm>
          <a:off x="1030111" y="1834444"/>
          <a:ext cx="8057444" cy="3626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62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0" y="20638"/>
            <a:ext cx="7938911" cy="656695"/>
          </a:xfrm>
        </p:spPr>
        <p:txBody>
          <a:bodyPr>
            <a:normAutofit/>
          </a:bodyPr>
          <a:lstStyle/>
          <a:p>
            <a:r>
              <a:rPr lang="en-US" sz="3200" b="1" dirty="0" smtClean="0"/>
              <a:t>Central Requirements of a Charter System</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2038753"/>
              </p:ext>
            </p:extLst>
          </p:nvPr>
        </p:nvGraphicFramePr>
        <p:xfrm>
          <a:off x="903110" y="903111"/>
          <a:ext cx="7938912" cy="430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05556" y="5203296"/>
            <a:ext cx="8438444" cy="1200329"/>
          </a:xfrm>
          <a:prstGeom prst="rect">
            <a:avLst/>
          </a:prstGeom>
          <a:noFill/>
        </p:spPr>
        <p:txBody>
          <a:bodyPr wrap="square" rtlCol="0">
            <a:spAutoFit/>
          </a:bodyPr>
          <a:lstStyle/>
          <a:p>
            <a:pPr algn="ctr"/>
            <a:r>
              <a:rPr lang="en-US" dirty="0" smtClean="0"/>
              <a:t>Beyond the use of flexibility to drive academic and operational achievement, a charter system must also distribute meaningful decision-making power to the school level through the creation of </a:t>
            </a:r>
            <a:r>
              <a:rPr lang="en-US" b="1" dirty="0" smtClean="0"/>
              <a:t>Local School Governance Teams (LSGTs)</a:t>
            </a:r>
            <a:r>
              <a:rPr lang="en-US" dirty="0" smtClean="0"/>
              <a:t>. Each school will have its own LSGT that is, by law, delegated power in certain areas. </a:t>
            </a:r>
            <a:endParaRPr lang="en-US" dirty="0"/>
          </a:p>
        </p:txBody>
      </p:sp>
    </p:spTree>
    <p:extLst>
      <p:ext uri="{BB962C8B-B14F-4D97-AF65-F5344CB8AC3E}">
        <p14:creationId xmlns:p14="http://schemas.microsoft.com/office/powerpoint/2010/main" val="3843112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457200"/>
            <a:ext cx="7975600" cy="1079500"/>
          </a:xfrm>
        </p:spPr>
        <p:txBody>
          <a:bodyPr>
            <a:normAutofit fontScale="85000" lnSpcReduction="10000"/>
          </a:bodyPr>
          <a:lstStyle/>
          <a:p>
            <a:pPr algn="ctr">
              <a:buNone/>
            </a:pPr>
            <a:r>
              <a:rPr lang="en-US" b="1" dirty="0" smtClean="0"/>
              <a:t>Charter systems must distribute </a:t>
            </a:r>
          </a:p>
          <a:p>
            <a:pPr algn="ctr">
              <a:buNone/>
            </a:pPr>
            <a:r>
              <a:rPr lang="en-US" b="1" u="sng" dirty="0"/>
              <a:t>d</a:t>
            </a:r>
            <a:r>
              <a:rPr lang="en-US" b="1" u="sng" dirty="0" smtClean="0"/>
              <a:t>ecision-making authority</a:t>
            </a:r>
            <a:r>
              <a:rPr lang="en-US" b="1" dirty="0" smtClean="0"/>
              <a:t> to LSGTs in these areas: </a:t>
            </a:r>
          </a:p>
          <a:p>
            <a:pPr algn="ctr">
              <a:buNone/>
            </a:pPr>
            <a:endParaRPr lang="en-US" b="1" dirty="0"/>
          </a:p>
        </p:txBody>
      </p:sp>
      <p:graphicFrame>
        <p:nvGraphicFramePr>
          <p:cNvPr id="4" name="Diagram 3"/>
          <p:cNvGraphicFramePr/>
          <p:nvPr>
            <p:extLst>
              <p:ext uri="{D42A27DB-BD31-4B8C-83A1-F6EECF244321}">
                <p14:modId xmlns:p14="http://schemas.microsoft.com/office/powerpoint/2010/main" val="3496402048"/>
              </p:ext>
            </p:extLst>
          </p:nvPr>
        </p:nvGraphicFramePr>
        <p:xfrm>
          <a:off x="977900" y="1521178"/>
          <a:ext cx="7708900" cy="355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439333" y="5108222"/>
            <a:ext cx="7097889" cy="369332"/>
          </a:xfrm>
          <a:prstGeom prst="rect">
            <a:avLst/>
          </a:prstGeom>
          <a:noFill/>
        </p:spPr>
        <p:txBody>
          <a:bodyPr wrap="square" rtlCol="0">
            <a:spAutoFit/>
          </a:bodyPr>
          <a:lstStyle/>
          <a:p>
            <a:r>
              <a:rPr lang="en-US" dirty="0" smtClean="0"/>
              <a:t>What does decision-making authority in these areas really look like?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352778"/>
          </a:xfrm>
        </p:spPr>
        <p:txBody>
          <a:bodyPr>
            <a:normAutofit fontScale="90000"/>
          </a:bodyPr>
          <a:lstStyle/>
          <a:p>
            <a:r>
              <a:rPr lang="en-US" b="1" dirty="0" smtClean="0"/>
              <a:t>The Work of the LSGT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605058"/>
              </p:ext>
            </p:extLst>
          </p:nvPr>
        </p:nvGraphicFramePr>
        <p:xfrm>
          <a:off x="812800" y="1100666"/>
          <a:ext cx="8127999" cy="5721538"/>
        </p:xfrm>
        <a:graphic>
          <a:graphicData uri="http://schemas.openxmlformats.org/drawingml/2006/table">
            <a:tbl>
              <a:tblPr firstRow="1" bandRow="1">
                <a:tableStyleId>{7DF18680-E054-41AD-8BC1-D1AEF772440D}</a:tableStyleId>
              </a:tblPr>
              <a:tblGrid>
                <a:gridCol w="1371600"/>
                <a:gridCol w="3619500"/>
                <a:gridCol w="3136899"/>
              </a:tblGrid>
              <a:tr h="348420">
                <a:tc>
                  <a:txBody>
                    <a:bodyPr/>
                    <a:lstStyle/>
                    <a:p>
                      <a:r>
                        <a:rPr lang="en-US" b="1" dirty="0" smtClean="0"/>
                        <a:t>Domain</a:t>
                      </a:r>
                      <a:endParaRPr lang="en-US" b="1" dirty="0"/>
                    </a:p>
                  </a:txBody>
                  <a:tcPr/>
                </a:tc>
                <a:tc>
                  <a:txBody>
                    <a:bodyPr/>
                    <a:lstStyle/>
                    <a:p>
                      <a:r>
                        <a:rPr lang="en-US" b="1" dirty="0" smtClean="0"/>
                        <a:t>Required by State</a:t>
                      </a:r>
                      <a:endParaRPr lang="en-US" b="1" dirty="0"/>
                    </a:p>
                  </a:txBody>
                  <a:tcPr/>
                </a:tc>
                <a:tc>
                  <a:txBody>
                    <a:bodyPr/>
                    <a:lstStyle/>
                    <a:p>
                      <a:r>
                        <a:rPr lang="en-US" b="1" dirty="0" smtClean="0"/>
                        <a:t>APS is Considering Additionally</a:t>
                      </a:r>
                      <a:endParaRPr lang="en-US" b="1" dirty="0"/>
                    </a:p>
                  </a:txBody>
                  <a:tcPr/>
                </a:tc>
              </a:tr>
              <a:tr h="844738">
                <a:tc>
                  <a:txBody>
                    <a:bodyPr/>
                    <a:lstStyle/>
                    <a:p>
                      <a:r>
                        <a:rPr lang="en-US" b="1" dirty="0" smtClean="0"/>
                        <a:t>Personnel</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IPT:</a:t>
                      </a:r>
                      <a:r>
                        <a:rPr lang="en-US" sz="1600" b="1" kern="1200" baseline="0" dirty="0" smtClean="0">
                          <a:solidFill>
                            <a:schemeClr val="dk1"/>
                          </a:solidFill>
                          <a:latin typeface="+mn-lt"/>
                          <a:ea typeface="+mn-ea"/>
                          <a:cs typeface="+mn-cs"/>
                        </a:rPr>
                        <a:t> </a:t>
                      </a:r>
                      <a:r>
                        <a:rPr lang="en-US" sz="1600" b="0" kern="1200" baseline="0" dirty="0" smtClean="0">
                          <a:solidFill>
                            <a:schemeClr val="dk1"/>
                          </a:solidFill>
                          <a:latin typeface="+mn-lt"/>
                          <a:ea typeface="+mn-ea"/>
                          <a:cs typeface="+mn-cs"/>
                        </a:rPr>
                        <a:t>S</a:t>
                      </a:r>
                      <a:r>
                        <a:rPr lang="en-US" sz="1600" b="0" kern="1200" dirty="0" smtClean="0">
                          <a:solidFill>
                            <a:schemeClr val="dk1"/>
                          </a:solidFill>
                          <a:latin typeface="+mn-lt"/>
                          <a:ea typeface="+mn-ea"/>
                          <a:cs typeface="+mn-cs"/>
                        </a:rPr>
                        <a:t>election of Principal</a:t>
                      </a:r>
                    </a:p>
                  </a:txBody>
                  <a:tcPr/>
                </a:tc>
                <a:tc>
                  <a:txBody>
                    <a:bodyPr/>
                    <a:lstStyle/>
                    <a:p>
                      <a:r>
                        <a:rPr lang="en-US" sz="1600" b="1" kern="1200" dirty="0" smtClean="0">
                          <a:solidFill>
                            <a:schemeClr val="dk1"/>
                          </a:solidFill>
                          <a:latin typeface="+mn-lt"/>
                          <a:ea typeface="+mn-ea"/>
                          <a:cs typeface="+mn-cs"/>
                        </a:rPr>
                        <a:t>IPT: </a:t>
                      </a:r>
                      <a:r>
                        <a:rPr lang="en-US" sz="1600" b="0" kern="1200" dirty="0" smtClean="0">
                          <a:solidFill>
                            <a:schemeClr val="dk1"/>
                          </a:solidFill>
                          <a:latin typeface="+mn-lt"/>
                          <a:ea typeface="+mn-ea"/>
                          <a:cs typeface="+mn-cs"/>
                        </a:rPr>
                        <a:t>A</a:t>
                      </a:r>
                      <a:r>
                        <a:rPr lang="en-US" sz="1600" kern="1200" dirty="0" smtClean="0">
                          <a:solidFill>
                            <a:schemeClr val="dk1"/>
                          </a:solidFill>
                          <a:latin typeface="+mn-lt"/>
                          <a:ea typeface="+mn-ea"/>
                          <a:cs typeface="+mn-cs"/>
                        </a:rPr>
                        <a:t>nnual feedback on principal's performance/interaction with LSGT</a:t>
                      </a:r>
                    </a:p>
                    <a:p>
                      <a:r>
                        <a:rPr lang="en-US" sz="1600" b="1" kern="1200" dirty="0" smtClean="0">
                          <a:solidFill>
                            <a:schemeClr val="dk1"/>
                          </a:solidFill>
                          <a:latin typeface="+mn-lt"/>
                          <a:ea typeface="+mn-ea"/>
                          <a:cs typeface="+mn-cs"/>
                        </a:rPr>
                        <a:t>IPT:  </a:t>
                      </a:r>
                      <a:r>
                        <a:rPr lang="en-US" sz="1600" b="0" kern="1200" dirty="0" smtClean="0">
                          <a:solidFill>
                            <a:schemeClr val="dk1"/>
                          </a:solidFill>
                          <a:latin typeface="+mn-lt"/>
                          <a:ea typeface="+mn-ea"/>
                          <a:cs typeface="+mn-cs"/>
                        </a:rPr>
                        <a:t>Interview</a:t>
                      </a:r>
                      <a:r>
                        <a:rPr lang="en-US" sz="1600" b="0" kern="1200" baseline="0" dirty="0" smtClean="0">
                          <a:solidFill>
                            <a:schemeClr val="dk1"/>
                          </a:solidFill>
                          <a:latin typeface="+mn-lt"/>
                          <a:ea typeface="+mn-ea"/>
                          <a:cs typeface="+mn-cs"/>
                        </a:rPr>
                        <a:t> Principal</a:t>
                      </a:r>
                    </a:p>
                  </a:txBody>
                  <a:tcPr/>
                </a:tc>
              </a:tr>
              <a:tr h="1016225">
                <a:tc>
                  <a:txBody>
                    <a:bodyPr/>
                    <a:lstStyle/>
                    <a:p>
                      <a:r>
                        <a:rPr lang="en-US" b="1" dirty="0" smtClean="0"/>
                        <a:t>Finance</a:t>
                      </a:r>
                      <a:r>
                        <a:rPr lang="en-US" b="1" baseline="0" dirty="0" smtClean="0"/>
                        <a:t> &amp; Resource Allocations</a:t>
                      </a:r>
                      <a:endParaRPr lang="en-US" b="1" dirty="0"/>
                    </a:p>
                  </a:txBody>
                  <a:tcPr/>
                </a:tc>
                <a:tc>
                  <a:txBody>
                    <a:bodyPr/>
                    <a:lstStyle/>
                    <a:p>
                      <a:pPr lvl="0"/>
                      <a:r>
                        <a:rPr lang="en-US" sz="1600" b="1" kern="1200" dirty="0" smtClean="0">
                          <a:solidFill>
                            <a:schemeClr val="dk1"/>
                          </a:solidFill>
                          <a:latin typeface="+mn-lt"/>
                          <a:ea typeface="+mn-ea"/>
                          <a:cs typeface="+mn-cs"/>
                        </a:rPr>
                        <a:t>IPT:  </a:t>
                      </a:r>
                      <a:r>
                        <a:rPr lang="en-US" sz="1600" b="0" kern="1200" dirty="0" smtClean="0">
                          <a:solidFill>
                            <a:schemeClr val="dk1"/>
                          </a:solidFill>
                          <a:latin typeface="+mn-lt"/>
                          <a:ea typeface="+mn-ea"/>
                          <a:cs typeface="+mn-cs"/>
                        </a:rPr>
                        <a:t>Final </a:t>
                      </a:r>
                      <a:r>
                        <a:rPr lang="en-US" sz="1600" b="0" kern="1200" dirty="0" err="1" smtClean="0">
                          <a:solidFill>
                            <a:schemeClr val="dk1"/>
                          </a:solidFill>
                          <a:latin typeface="+mn-lt"/>
                          <a:ea typeface="+mn-ea"/>
                          <a:cs typeface="+mn-cs"/>
                        </a:rPr>
                        <a:t>recs</a:t>
                      </a:r>
                      <a:r>
                        <a:rPr lang="en-US" sz="1600" b="0" kern="1200" dirty="0" smtClean="0">
                          <a:solidFill>
                            <a:schemeClr val="dk1"/>
                          </a:solidFill>
                          <a:latin typeface="+mn-lt"/>
                          <a:ea typeface="+mn-ea"/>
                          <a:cs typeface="+mn-cs"/>
                        </a:rPr>
                        <a:t> for school budget</a:t>
                      </a:r>
                    </a:p>
                    <a:p>
                      <a:pPr lvl="0"/>
                      <a:r>
                        <a:rPr lang="en-US" sz="1600" b="1" kern="1200" dirty="0" smtClean="0">
                          <a:solidFill>
                            <a:schemeClr val="dk1"/>
                          </a:solidFill>
                          <a:latin typeface="+mn-lt"/>
                          <a:ea typeface="+mn-ea"/>
                          <a:cs typeface="+mn-cs"/>
                        </a:rPr>
                        <a:t>IPT: </a:t>
                      </a:r>
                      <a:r>
                        <a:rPr lang="en-US" sz="1600" b="0" kern="1200" dirty="0" smtClean="0">
                          <a:solidFill>
                            <a:schemeClr val="dk1"/>
                          </a:solidFill>
                          <a:latin typeface="+mn-lt"/>
                          <a:ea typeface="+mn-ea"/>
                          <a:cs typeface="+mn-cs"/>
                        </a:rPr>
                        <a:t>#/type of personnel, curriculum costs, supply, equipment, maintenance, operations costs</a:t>
                      </a:r>
                    </a:p>
                  </a:txBody>
                  <a:tcPr/>
                </a:tc>
                <a:tc>
                  <a:txBody>
                    <a:bodyPr/>
                    <a:lstStyle/>
                    <a:p>
                      <a:r>
                        <a:rPr lang="en-US" sz="1600" b="1" kern="1200" dirty="0" smtClean="0">
                          <a:solidFill>
                            <a:schemeClr val="dk1"/>
                          </a:solidFill>
                          <a:latin typeface="+mn-lt"/>
                          <a:ea typeface="+mn-ea"/>
                          <a:cs typeface="+mn-cs"/>
                        </a:rPr>
                        <a:t>AUT: </a:t>
                      </a:r>
                      <a:r>
                        <a:rPr lang="en-US" sz="1600" kern="1200" dirty="0" smtClean="0">
                          <a:solidFill>
                            <a:schemeClr val="dk1"/>
                          </a:solidFill>
                          <a:latin typeface="+mn-lt"/>
                          <a:ea typeface="+mn-ea"/>
                          <a:cs typeface="+mn-cs"/>
                        </a:rPr>
                        <a:t>Develop/manage requests for funding to support new innovative proposals.</a:t>
                      </a:r>
                      <a:endParaRPr lang="en-US" sz="1600" b="1" dirty="0"/>
                    </a:p>
                  </a:txBody>
                  <a:tcPr/>
                </a:tc>
              </a:tr>
              <a:tr h="783945">
                <a:tc>
                  <a:txBody>
                    <a:bodyPr/>
                    <a:lstStyle/>
                    <a:p>
                      <a:r>
                        <a:rPr lang="en-US" b="1" dirty="0" smtClean="0"/>
                        <a:t>Curriculum </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t>IPT: </a:t>
                      </a:r>
                      <a:r>
                        <a:rPr lang="en-US" sz="1600" b="0" kern="1200" dirty="0" smtClean="0">
                          <a:solidFill>
                            <a:schemeClr val="dk1"/>
                          </a:solidFill>
                          <a:latin typeface="+mn-lt"/>
                          <a:ea typeface="+mn-ea"/>
                          <a:cs typeface="+mn-cs"/>
                        </a:rPr>
                        <a:t>C</a:t>
                      </a:r>
                      <a:r>
                        <a:rPr lang="en-US" sz="1600" kern="1200" dirty="0" smtClean="0">
                          <a:solidFill>
                            <a:schemeClr val="dk1"/>
                          </a:solidFill>
                          <a:latin typeface="+mn-lt"/>
                          <a:ea typeface="+mn-ea"/>
                          <a:cs typeface="+mn-cs"/>
                        </a:rPr>
                        <a:t>urriculum and accompanying instructional materials </a:t>
                      </a:r>
                    </a:p>
                  </a:txBody>
                  <a:tcPr/>
                </a:tc>
                <a:tc>
                  <a:txBody>
                    <a:bodyPr/>
                    <a:lstStyle/>
                    <a:p>
                      <a:r>
                        <a:rPr lang="en-US" sz="1600" b="1" kern="1200" dirty="0" smtClean="0">
                          <a:solidFill>
                            <a:schemeClr val="dk1"/>
                          </a:solidFill>
                          <a:latin typeface="+mn-lt"/>
                          <a:ea typeface="+mn-ea"/>
                          <a:cs typeface="+mn-cs"/>
                        </a:rPr>
                        <a:t>IPT/AUT:  </a:t>
                      </a:r>
                      <a:r>
                        <a:rPr lang="en-US" sz="1600" kern="1200" dirty="0" smtClean="0">
                          <a:solidFill>
                            <a:schemeClr val="dk1"/>
                          </a:solidFill>
                          <a:latin typeface="+mn-lt"/>
                          <a:ea typeface="+mn-ea"/>
                          <a:cs typeface="+mn-cs"/>
                        </a:rPr>
                        <a:t>Align school's curriculum offerings and modes of delivery to cluster theme.</a:t>
                      </a:r>
                      <a:endParaRPr lang="en-US" sz="1600" b="1" dirty="0"/>
                    </a:p>
                  </a:txBody>
                  <a:tcPr/>
                </a:tc>
              </a:tr>
              <a:tr h="1054938">
                <a:tc>
                  <a:txBody>
                    <a:bodyPr/>
                    <a:lstStyle/>
                    <a:p>
                      <a:r>
                        <a:rPr lang="en-US" b="1" dirty="0" smtClean="0"/>
                        <a:t>School Improvement</a:t>
                      </a:r>
                      <a:endParaRPr lang="en-US" b="1" dirty="0"/>
                    </a:p>
                  </a:txBody>
                  <a:tcPr/>
                </a:tc>
                <a:tc>
                  <a:txBody>
                    <a:bodyPr/>
                    <a:lstStyle/>
                    <a:p>
                      <a:pPr lvl="0"/>
                      <a:r>
                        <a:rPr lang="en-US" sz="1600" b="1" kern="1200" dirty="0" smtClean="0">
                          <a:solidFill>
                            <a:schemeClr val="dk1"/>
                          </a:solidFill>
                          <a:latin typeface="+mn-lt"/>
                          <a:ea typeface="+mn-ea"/>
                          <a:cs typeface="+mn-cs"/>
                        </a:rPr>
                        <a:t>AUT:</a:t>
                      </a:r>
                      <a:r>
                        <a:rPr lang="en-US" sz="1600" b="1"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Establish/monitor</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achievement of school improvement goals </a:t>
                      </a:r>
                    </a:p>
                    <a:p>
                      <a:pPr lvl="0"/>
                      <a:r>
                        <a:rPr lang="en-US" sz="1600" b="1" kern="1200" dirty="0" smtClean="0">
                          <a:solidFill>
                            <a:schemeClr val="dk1"/>
                          </a:solidFill>
                          <a:latin typeface="+mn-lt"/>
                          <a:ea typeface="+mn-ea"/>
                          <a:cs typeface="+mn-cs"/>
                        </a:rPr>
                        <a:t>AUT:</a:t>
                      </a:r>
                      <a:r>
                        <a:rPr lang="en-US" sz="1600" b="1"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Approval of school improvement plan and oversight of its implementation </a:t>
                      </a:r>
                    </a:p>
                  </a:txBody>
                  <a:tcPr/>
                </a:tc>
                <a:tc>
                  <a:txBody>
                    <a:bodyPr/>
                    <a:lstStyle/>
                    <a:p>
                      <a:r>
                        <a:rPr lang="en-US" sz="1600" b="1" dirty="0" smtClean="0"/>
                        <a:t>AUT: </a:t>
                      </a:r>
                      <a:r>
                        <a:rPr lang="en-US" sz="1600" b="0" dirty="0" smtClean="0"/>
                        <a:t>Create</a:t>
                      </a:r>
                      <a:r>
                        <a:rPr lang="en-US" sz="1600" b="0" baseline="0" dirty="0" smtClean="0"/>
                        <a:t> strategic plan that incorporates school improvement and Title I planning. </a:t>
                      </a:r>
                      <a:endParaRPr lang="en-US" sz="1600" b="1" dirty="0"/>
                    </a:p>
                  </a:txBody>
                  <a:tcPr/>
                </a:tc>
              </a:tr>
              <a:tr h="1480785">
                <a:tc>
                  <a:txBody>
                    <a:bodyPr/>
                    <a:lstStyle/>
                    <a:p>
                      <a:r>
                        <a:rPr lang="en-US" b="1" dirty="0" smtClean="0"/>
                        <a:t>School Operations</a:t>
                      </a:r>
                      <a:endParaRPr lang="en-US" b="1" dirty="0"/>
                    </a:p>
                  </a:txBody>
                  <a:tcPr/>
                </a:tc>
                <a:tc>
                  <a:txBody>
                    <a:bodyPr/>
                    <a:lstStyle/>
                    <a:p>
                      <a:r>
                        <a:rPr lang="en-US" sz="1600" b="1" kern="1200" dirty="0" smtClean="0">
                          <a:solidFill>
                            <a:schemeClr val="dk1"/>
                          </a:solidFill>
                          <a:latin typeface="+mn-lt"/>
                          <a:ea typeface="+mn-ea"/>
                          <a:cs typeface="+mn-cs"/>
                        </a:rPr>
                        <a:t>IPT: </a:t>
                      </a:r>
                      <a:r>
                        <a:rPr lang="en-US" sz="1600" kern="1200" dirty="0" smtClean="0">
                          <a:solidFill>
                            <a:schemeClr val="dk1"/>
                          </a:solidFill>
                          <a:latin typeface="+mn-lt"/>
                          <a:ea typeface="+mn-ea"/>
                          <a:cs typeface="+mn-cs"/>
                        </a:rPr>
                        <a:t>school operations that relate to school improvement goals and/or charter system goals </a:t>
                      </a:r>
                      <a:endParaRPr lang="en-US" sz="1600" b="1" dirty="0"/>
                    </a:p>
                  </a:txBody>
                  <a:tcPr/>
                </a:tc>
                <a:tc>
                  <a:txBody>
                    <a:bodyPr/>
                    <a:lstStyle/>
                    <a:p>
                      <a:r>
                        <a:rPr lang="en-US" sz="1600" b="1" dirty="0" smtClean="0"/>
                        <a:t>AUT: </a:t>
                      </a:r>
                      <a:r>
                        <a:rPr lang="en-US" sz="1600" kern="1200" dirty="0" smtClean="0">
                          <a:solidFill>
                            <a:schemeClr val="dk1"/>
                          </a:solidFill>
                          <a:latin typeface="+mn-lt"/>
                          <a:ea typeface="+mn-ea"/>
                          <a:cs typeface="+mn-cs"/>
                        </a:rPr>
                        <a:t>Development of community communication strategies and creation of Parent/community involvement/engagement plan</a:t>
                      </a:r>
                    </a:p>
                    <a:p>
                      <a:r>
                        <a:rPr lang="en-US" sz="1600" b="1" kern="1200" dirty="0" smtClean="0">
                          <a:solidFill>
                            <a:schemeClr val="dk1"/>
                          </a:solidFill>
                          <a:latin typeface="+mn-lt"/>
                          <a:ea typeface="+mn-ea"/>
                          <a:cs typeface="+mn-cs"/>
                        </a:rPr>
                        <a:t>IPT: </a:t>
                      </a:r>
                      <a:r>
                        <a:rPr lang="en-US" sz="1600" b="0" kern="1200" dirty="0" smtClean="0">
                          <a:solidFill>
                            <a:schemeClr val="dk1"/>
                          </a:solidFill>
                          <a:latin typeface="+mn-lt"/>
                          <a:ea typeface="+mn-ea"/>
                          <a:cs typeface="+mn-cs"/>
                        </a:rPr>
                        <a:t>School system calendar and district-wide initiatives</a:t>
                      </a:r>
                      <a:endParaRPr lang="en-US" sz="1600" b="0" dirty="0"/>
                    </a:p>
                  </a:txBody>
                  <a:tcPr/>
                </a:tc>
              </a:tr>
            </a:tbl>
          </a:graphicData>
        </a:graphic>
      </p:graphicFrame>
      <p:sp>
        <p:nvSpPr>
          <p:cNvPr id="3" name="TextBox 2"/>
          <p:cNvSpPr txBox="1"/>
          <p:nvPr/>
        </p:nvSpPr>
        <p:spPr>
          <a:xfrm>
            <a:off x="812800" y="493890"/>
            <a:ext cx="7874000" cy="646331"/>
          </a:xfrm>
          <a:prstGeom prst="rect">
            <a:avLst/>
          </a:prstGeom>
          <a:noFill/>
        </p:spPr>
        <p:txBody>
          <a:bodyPr wrap="square" rtlCol="0">
            <a:spAutoFit/>
          </a:bodyPr>
          <a:lstStyle/>
          <a:p>
            <a:pPr algn="ctr"/>
            <a:r>
              <a:rPr lang="en-US" dirty="0" smtClean="0"/>
              <a:t>IPT = Input, AUT = Autonomy. More information about the LSGT’s specific work will be provided during the Board Retreat Charter System Presentation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512762"/>
          </a:xfrm>
        </p:spPr>
        <p:txBody>
          <a:bodyPr>
            <a:normAutofit fontScale="90000"/>
          </a:bodyPr>
          <a:lstStyle/>
          <a:p>
            <a:r>
              <a:rPr lang="en-US" b="1" dirty="0" smtClean="0"/>
              <a:t>Common Question:</a:t>
            </a:r>
            <a:endParaRPr lang="en-US" b="1" dirty="0"/>
          </a:p>
        </p:txBody>
      </p:sp>
      <p:sp>
        <p:nvSpPr>
          <p:cNvPr id="3" name="Content Placeholder 2"/>
          <p:cNvSpPr>
            <a:spLocks noGrp="1"/>
          </p:cNvSpPr>
          <p:nvPr>
            <p:ph idx="1"/>
          </p:nvPr>
        </p:nvSpPr>
        <p:spPr>
          <a:xfrm>
            <a:off x="736600" y="787400"/>
            <a:ext cx="8153400" cy="1257300"/>
          </a:xfrm>
        </p:spPr>
        <p:txBody>
          <a:bodyPr>
            <a:normAutofit fontScale="70000" lnSpcReduction="20000"/>
          </a:bodyPr>
          <a:lstStyle/>
          <a:p>
            <a:pPr algn="ctr">
              <a:buNone/>
            </a:pPr>
            <a:r>
              <a:rPr lang="en-US" sz="2800" dirty="0" smtClean="0"/>
              <a:t>If APS is granted charter system status, </a:t>
            </a:r>
          </a:p>
          <a:p>
            <a:pPr algn="ctr">
              <a:buNone/>
            </a:pPr>
            <a:r>
              <a:rPr lang="en-US" sz="2800" dirty="0" smtClean="0"/>
              <a:t>its traditional schools will become </a:t>
            </a:r>
            <a:r>
              <a:rPr lang="en-US" sz="2800" u="sng" dirty="0" smtClean="0"/>
              <a:t>charter system schools</a:t>
            </a:r>
            <a:r>
              <a:rPr lang="en-US" sz="2800" dirty="0" smtClean="0"/>
              <a:t>.</a:t>
            </a:r>
          </a:p>
          <a:p>
            <a:pPr algn="ctr">
              <a:buNone/>
            </a:pPr>
            <a:r>
              <a:rPr lang="en-US" sz="2800" dirty="0" smtClean="0"/>
              <a:t>So, what's the difference between charter schools and charter system schools?  </a:t>
            </a:r>
            <a:endParaRPr lang="en-US" sz="2800" dirty="0"/>
          </a:p>
        </p:txBody>
      </p:sp>
      <p:graphicFrame>
        <p:nvGraphicFramePr>
          <p:cNvPr id="4" name="Diagram 3"/>
          <p:cNvGraphicFramePr/>
          <p:nvPr>
            <p:extLst>
              <p:ext uri="{D42A27DB-BD31-4B8C-83A1-F6EECF244321}">
                <p14:modId xmlns:p14="http://schemas.microsoft.com/office/powerpoint/2010/main" val="2003618977"/>
              </p:ext>
            </p:extLst>
          </p:nvPr>
        </p:nvGraphicFramePr>
        <p:xfrm>
          <a:off x="990600" y="2044700"/>
          <a:ext cx="76962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66701119"/>
              </p:ext>
            </p:extLst>
          </p:nvPr>
        </p:nvGraphicFramePr>
        <p:xfrm>
          <a:off x="688932" y="0"/>
          <a:ext cx="8455068"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84219" y="1628349"/>
            <a:ext cx="2637207" cy="3323987"/>
          </a:xfrm>
          <a:prstGeom prst="rect">
            <a:avLst/>
          </a:prstGeom>
          <a:noFill/>
        </p:spPr>
        <p:txBody>
          <a:bodyPr wrap="square" rtlCol="0">
            <a:spAutoFit/>
          </a:bodyPr>
          <a:lstStyle/>
          <a:p>
            <a:pPr algn="ctr"/>
            <a:r>
              <a:rPr lang="en-US" sz="2000" b="1" dirty="0" smtClean="0"/>
              <a:t>Charter School</a:t>
            </a:r>
          </a:p>
          <a:p>
            <a:pPr algn="ctr"/>
            <a:endParaRPr lang="en-US" sz="1600" b="1" dirty="0" smtClean="0"/>
          </a:p>
          <a:p>
            <a:pPr marL="285750" indent="-285750">
              <a:spcBef>
                <a:spcPts val="600"/>
              </a:spcBef>
              <a:buFont typeface="Arial" panose="020B0604020202020204" pitchFamily="34" charset="0"/>
              <a:buChar char="•"/>
            </a:pPr>
            <a:r>
              <a:rPr lang="en-US" sz="1400" dirty="0" smtClean="0"/>
              <a:t>Governed by </a:t>
            </a:r>
            <a:r>
              <a:rPr lang="en-US" sz="1400" b="1" dirty="0" smtClean="0"/>
              <a:t>non-profit board of directors</a:t>
            </a:r>
          </a:p>
          <a:p>
            <a:pPr marL="285750" indent="-285750">
              <a:spcBef>
                <a:spcPts val="600"/>
              </a:spcBef>
              <a:buFont typeface="Arial" panose="020B0604020202020204" pitchFamily="34" charset="0"/>
              <a:buChar char="•"/>
            </a:pPr>
            <a:r>
              <a:rPr lang="en-US" sz="1400" dirty="0" smtClean="0"/>
              <a:t>Contract is between </a:t>
            </a:r>
            <a:r>
              <a:rPr lang="en-US" sz="1400" b="1" dirty="0" smtClean="0"/>
              <a:t>school, school district and state</a:t>
            </a:r>
          </a:p>
          <a:p>
            <a:pPr marL="285750" indent="-285750">
              <a:spcBef>
                <a:spcPts val="600"/>
              </a:spcBef>
              <a:buFont typeface="Arial" panose="020B0604020202020204" pitchFamily="34" charset="0"/>
              <a:buChar char="•"/>
            </a:pPr>
            <a:r>
              <a:rPr lang="en-US" sz="1400" dirty="0" smtClean="0"/>
              <a:t>The Governing </a:t>
            </a:r>
            <a:r>
              <a:rPr lang="en-US" sz="1400" dirty="0"/>
              <a:t>board </a:t>
            </a:r>
            <a:r>
              <a:rPr lang="en-US" sz="1400" dirty="0" smtClean="0"/>
              <a:t>can contract with an independent operator to manage and run the school</a:t>
            </a:r>
          </a:p>
          <a:p>
            <a:pPr marL="285750" indent="-285750">
              <a:spcBef>
                <a:spcPts val="600"/>
              </a:spcBef>
              <a:buFont typeface="Arial" panose="020B0604020202020204" pitchFamily="34" charset="0"/>
              <a:buChar char="•"/>
            </a:pPr>
            <a:r>
              <a:rPr lang="en-US" sz="1400" dirty="0" smtClean="0"/>
              <a:t>Schools are </a:t>
            </a:r>
            <a:r>
              <a:rPr lang="en-US" sz="1400" b="1" dirty="0" smtClean="0"/>
              <a:t>independent </a:t>
            </a:r>
            <a:r>
              <a:rPr lang="en-US" sz="1400" b="1" smtClean="0"/>
              <a:t>and have </a:t>
            </a:r>
            <a:r>
              <a:rPr lang="en-US" sz="1400" b="1" dirty="0" smtClean="0"/>
              <a:t>flexibility from state and district policies</a:t>
            </a:r>
            <a:endParaRPr lang="en-US" sz="1400" dirty="0" smtClean="0"/>
          </a:p>
        </p:txBody>
      </p:sp>
      <p:sp>
        <p:nvSpPr>
          <p:cNvPr id="7" name="TextBox 6"/>
          <p:cNvSpPr txBox="1"/>
          <p:nvPr/>
        </p:nvSpPr>
        <p:spPr>
          <a:xfrm>
            <a:off x="1100516" y="1628349"/>
            <a:ext cx="2714135" cy="3385542"/>
          </a:xfrm>
          <a:prstGeom prst="rect">
            <a:avLst/>
          </a:prstGeom>
          <a:noFill/>
        </p:spPr>
        <p:txBody>
          <a:bodyPr wrap="square" rtlCol="0">
            <a:spAutoFit/>
          </a:bodyPr>
          <a:lstStyle/>
          <a:p>
            <a:pPr algn="ctr"/>
            <a:r>
              <a:rPr lang="en-US" sz="2000" b="1" dirty="0" smtClean="0"/>
              <a:t>Charter System</a:t>
            </a:r>
          </a:p>
          <a:p>
            <a:pPr algn="ctr"/>
            <a:endParaRPr lang="en-US" sz="1600" b="1" dirty="0" smtClean="0"/>
          </a:p>
          <a:p>
            <a:pPr marL="285750" indent="-285750">
              <a:spcAft>
                <a:spcPts val="600"/>
              </a:spcAft>
              <a:buFont typeface="Arial" panose="020B0604020202020204" pitchFamily="34" charset="0"/>
              <a:buChar char="•"/>
            </a:pPr>
            <a:r>
              <a:rPr lang="en-US" sz="1400" dirty="0"/>
              <a:t>Governed by </a:t>
            </a:r>
            <a:r>
              <a:rPr lang="en-US" sz="1400" b="1" dirty="0" smtClean="0"/>
              <a:t>Board of Education</a:t>
            </a:r>
            <a:endParaRPr lang="en-US" sz="1400" b="1" dirty="0"/>
          </a:p>
          <a:p>
            <a:pPr marL="285750" indent="-285750">
              <a:spcAft>
                <a:spcPts val="600"/>
              </a:spcAft>
              <a:buFont typeface="Arial" panose="020B0604020202020204" pitchFamily="34" charset="0"/>
              <a:buChar char="•"/>
            </a:pPr>
            <a:r>
              <a:rPr lang="en-US" sz="1400" dirty="0"/>
              <a:t>Contract is between </a:t>
            </a:r>
            <a:r>
              <a:rPr lang="en-US" sz="1400" b="1" dirty="0"/>
              <a:t>system and SBOE</a:t>
            </a:r>
          </a:p>
          <a:p>
            <a:pPr marL="285750" indent="-285750">
              <a:spcAft>
                <a:spcPts val="600"/>
              </a:spcAft>
              <a:buFont typeface="Arial" panose="020B0604020202020204" pitchFamily="34" charset="0"/>
              <a:buChar char="•"/>
            </a:pPr>
            <a:r>
              <a:rPr lang="en-US" sz="1400" dirty="0" smtClean="0"/>
              <a:t>Local School Governance Team has </a:t>
            </a:r>
            <a:r>
              <a:rPr lang="en-US" sz="1400" dirty="0"/>
              <a:t>decision-making authority in certain areas</a:t>
            </a:r>
          </a:p>
          <a:p>
            <a:pPr marL="285750" indent="-285750">
              <a:spcAft>
                <a:spcPts val="600"/>
              </a:spcAft>
              <a:buFont typeface="Arial" panose="020B0604020202020204" pitchFamily="34" charset="0"/>
              <a:buChar char="•"/>
            </a:pPr>
            <a:r>
              <a:rPr lang="en-US" sz="1400" dirty="0"/>
              <a:t>Schools are </a:t>
            </a:r>
            <a:r>
              <a:rPr lang="en-US" sz="1400" b="1" dirty="0"/>
              <a:t>not independently </a:t>
            </a:r>
            <a:r>
              <a:rPr lang="en-US" sz="1400" dirty="0"/>
              <a:t>responsible for all goals stated in charter </a:t>
            </a:r>
            <a:r>
              <a:rPr lang="en-US" sz="1400" dirty="0" smtClean="0"/>
              <a:t>contract</a:t>
            </a:r>
          </a:p>
          <a:p>
            <a:pPr marL="285750" indent="-285750">
              <a:spcAft>
                <a:spcPts val="600"/>
              </a:spcAft>
              <a:buFont typeface="Arial" panose="020B0604020202020204" pitchFamily="34" charset="0"/>
              <a:buChar char="•"/>
            </a:pPr>
            <a:r>
              <a:rPr lang="en-US" sz="1400" dirty="0" smtClean="0"/>
              <a:t>Not privatization</a:t>
            </a:r>
            <a:endParaRPr lang="en-US" dirty="0"/>
          </a:p>
        </p:txBody>
      </p:sp>
      <p:sp>
        <p:nvSpPr>
          <p:cNvPr id="15" name="Rectangle 14"/>
          <p:cNvSpPr/>
          <p:nvPr/>
        </p:nvSpPr>
        <p:spPr>
          <a:xfrm>
            <a:off x="3943454" y="2119857"/>
            <a:ext cx="2204581" cy="2677656"/>
          </a:xfrm>
          <a:prstGeom prst="rect">
            <a:avLst/>
          </a:prstGeom>
        </p:spPr>
        <p:txBody>
          <a:bodyPr wrap="square">
            <a:spAutoFit/>
          </a:bodyPr>
          <a:lstStyle/>
          <a:p>
            <a:pPr lvl="0" algn="ctr"/>
            <a:r>
              <a:rPr lang="en-US" sz="1900" b="1" dirty="0" smtClean="0">
                <a:solidFill>
                  <a:prstClr val="black"/>
                </a:solidFill>
              </a:rPr>
              <a:t>Commonalities</a:t>
            </a:r>
          </a:p>
          <a:p>
            <a:pPr lvl="0" algn="ctr"/>
            <a:endParaRPr lang="en-US" sz="1600" b="1" dirty="0">
              <a:solidFill>
                <a:prstClr val="black"/>
              </a:solidFill>
            </a:endParaRPr>
          </a:p>
          <a:p>
            <a:pPr marL="285750" indent="-285750">
              <a:spcBef>
                <a:spcPts val="600"/>
              </a:spcBef>
              <a:buFont typeface="Arial" panose="020B0604020202020204" pitchFamily="34" charset="0"/>
              <a:buChar char="•"/>
            </a:pPr>
            <a:r>
              <a:rPr lang="en-US" sz="1400" dirty="0" smtClean="0"/>
              <a:t>Public</a:t>
            </a:r>
            <a:endParaRPr lang="en-US" sz="1400" dirty="0"/>
          </a:p>
          <a:p>
            <a:pPr marL="285750" indent="-285750">
              <a:spcBef>
                <a:spcPts val="600"/>
              </a:spcBef>
              <a:buFont typeface="Arial" panose="020B0604020202020204" pitchFamily="34" charset="0"/>
              <a:buChar char="•"/>
            </a:pPr>
            <a:r>
              <a:rPr lang="en-US" sz="1400" dirty="0"/>
              <a:t>Operate under a charter contract</a:t>
            </a:r>
          </a:p>
          <a:p>
            <a:pPr marL="285750" indent="-285750">
              <a:spcBef>
                <a:spcPts val="600"/>
              </a:spcBef>
              <a:buFont typeface="Arial" panose="020B0604020202020204" pitchFamily="34" charset="0"/>
              <a:buChar char="•"/>
            </a:pPr>
            <a:r>
              <a:rPr lang="en-US" sz="1400" dirty="0"/>
              <a:t>Receive flexibility from certain state laws</a:t>
            </a:r>
          </a:p>
          <a:p>
            <a:pPr marL="285750" indent="-285750">
              <a:spcBef>
                <a:spcPts val="600"/>
              </a:spcBef>
              <a:buFont typeface="Arial" panose="020B0604020202020204" pitchFamily="34" charset="0"/>
              <a:buChar char="•"/>
            </a:pPr>
            <a:r>
              <a:rPr lang="en-US" sz="1400" dirty="0"/>
              <a:t>Subject to GA statewide accountability assessments</a:t>
            </a:r>
          </a:p>
        </p:txBody>
      </p:sp>
      <p:sp>
        <p:nvSpPr>
          <p:cNvPr id="9" name="TextBox 8"/>
          <p:cNvSpPr txBox="1"/>
          <p:nvPr/>
        </p:nvSpPr>
        <p:spPr>
          <a:xfrm>
            <a:off x="1439333" y="0"/>
            <a:ext cx="6958892" cy="523220"/>
          </a:xfrm>
          <a:prstGeom prst="rect">
            <a:avLst/>
          </a:prstGeom>
          <a:noFill/>
        </p:spPr>
        <p:txBody>
          <a:bodyPr wrap="square" rtlCol="0">
            <a:spAutoFit/>
          </a:bodyPr>
          <a:lstStyle/>
          <a:p>
            <a:pPr algn="ctr"/>
            <a:r>
              <a:rPr lang="en-US" sz="2800" b="1" dirty="0" smtClean="0"/>
              <a:t>Charter System  vs. Charter School</a:t>
            </a:r>
            <a:endParaRPr lang="en-US" sz="2800" b="1" dirty="0"/>
          </a:p>
        </p:txBody>
      </p:sp>
    </p:spTree>
    <p:extLst>
      <p:ext uri="{BB962C8B-B14F-4D97-AF65-F5344CB8AC3E}">
        <p14:creationId xmlns:p14="http://schemas.microsoft.com/office/powerpoint/2010/main" val="569768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08956" y="156631"/>
            <a:ext cx="873504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rPr>
              <a:t>Table of Contents</a:t>
            </a:r>
          </a:p>
          <a:p>
            <a:pPr algn="l"/>
            <a:r>
              <a:rPr lang="en-US" sz="1600" b="1" i="1" dirty="0" smtClean="0">
                <a:solidFill>
                  <a:prstClr val="black"/>
                </a:solidFill>
              </a:rPr>
              <a:t>      This </a:t>
            </a:r>
            <a:r>
              <a:rPr lang="en-US" sz="1600" b="1" i="1" dirty="0" smtClean="0">
                <a:solidFill>
                  <a:prstClr val="black"/>
                </a:solidFill>
              </a:rPr>
              <a:t>Presentation is intended to serve as </a:t>
            </a:r>
            <a:r>
              <a:rPr lang="en-US" sz="1600" b="1" i="1" dirty="0" smtClean="0">
                <a:solidFill>
                  <a:prstClr val="black"/>
                </a:solidFill>
              </a:rPr>
              <a:t>a </a:t>
            </a:r>
            <a:r>
              <a:rPr lang="en-US" sz="1600" b="1" i="1" dirty="0" smtClean="0">
                <a:solidFill>
                  <a:prstClr val="black"/>
                </a:solidFill>
              </a:rPr>
              <a:t>reference</a:t>
            </a:r>
            <a:endParaRPr lang="en-US" sz="1600" b="1" i="1" dirty="0">
              <a:solidFill>
                <a:prstClr val="black"/>
              </a:solidFill>
            </a:endParaRPr>
          </a:p>
        </p:txBody>
      </p:sp>
      <p:sp>
        <p:nvSpPr>
          <p:cNvPr id="2" name="TextBox 1"/>
          <p:cNvSpPr txBox="1"/>
          <p:nvPr/>
        </p:nvSpPr>
        <p:spPr>
          <a:xfrm>
            <a:off x="872168" y="1299630"/>
            <a:ext cx="8059582" cy="54784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smtClean="0">
                <a:solidFill>
                  <a:prstClr val="black"/>
                </a:solidFill>
              </a:rPr>
              <a:t>Charter System—The Big Picture</a:t>
            </a:r>
          </a:p>
          <a:p>
            <a:pPr marL="742950" lvl="1" indent="-285750">
              <a:spcAft>
                <a:spcPts val="1200"/>
              </a:spcAft>
              <a:buFont typeface="Arial" panose="020B0604020202020204" pitchFamily="34" charset="0"/>
              <a:buChar char="•"/>
            </a:pPr>
            <a:r>
              <a:rPr lang="en-US" sz="1400" dirty="0" smtClean="0">
                <a:solidFill>
                  <a:prstClr val="black"/>
                </a:solidFill>
              </a:rPr>
              <a:t>Basic Components and Philosophy of the Charter System </a:t>
            </a:r>
          </a:p>
          <a:p>
            <a:pPr marL="742950" lvl="1" indent="-285750">
              <a:spcAft>
                <a:spcPts val="1200"/>
              </a:spcAft>
              <a:buFont typeface="Arial" panose="020B0604020202020204" pitchFamily="34" charset="0"/>
              <a:buChar char="•"/>
            </a:pPr>
            <a:r>
              <a:rPr lang="en-US" sz="1400" dirty="0" smtClean="0">
                <a:solidFill>
                  <a:prstClr val="black"/>
                </a:solidFill>
              </a:rPr>
              <a:t>What “Flexibility” Means</a:t>
            </a:r>
          </a:p>
          <a:p>
            <a:pPr marL="1200150" lvl="2" indent="-285750">
              <a:spcAft>
                <a:spcPts val="1200"/>
              </a:spcAft>
              <a:buFont typeface="Arial" panose="020B0604020202020204" pitchFamily="34" charset="0"/>
              <a:buChar char="•"/>
            </a:pPr>
            <a:r>
              <a:rPr lang="en-US" sz="1400" dirty="0" err="1" smtClean="0">
                <a:solidFill>
                  <a:prstClr val="black"/>
                </a:solidFill>
              </a:rPr>
              <a:t>Waivable</a:t>
            </a:r>
            <a:r>
              <a:rPr lang="en-US" sz="1400" dirty="0" smtClean="0">
                <a:solidFill>
                  <a:prstClr val="black"/>
                </a:solidFill>
              </a:rPr>
              <a:t> vs. Non-</a:t>
            </a:r>
            <a:r>
              <a:rPr lang="en-US" sz="1400" dirty="0" err="1" smtClean="0">
                <a:solidFill>
                  <a:prstClr val="black"/>
                </a:solidFill>
              </a:rPr>
              <a:t>Waivable</a:t>
            </a:r>
            <a:r>
              <a:rPr lang="en-US" sz="1400" dirty="0" smtClean="0">
                <a:solidFill>
                  <a:prstClr val="black"/>
                </a:solidFill>
              </a:rPr>
              <a:t> Laws/Rules</a:t>
            </a:r>
          </a:p>
          <a:p>
            <a:pPr marL="1200150" lvl="2" indent="-285750">
              <a:spcAft>
                <a:spcPts val="1200"/>
              </a:spcAft>
              <a:buFont typeface="Arial" panose="020B0604020202020204" pitchFamily="34" charset="0"/>
              <a:buChar char="•"/>
            </a:pPr>
            <a:r>
              <a:rPr lang="en-US" sz="1400" dirty="0" smtClean="0">
                <a:solidFill>
                  <a:prstClr val="black"/>
                </a:solidFill>
              </a:rPr>
              <a:t>Practical Considerations for Flexibility</a:t>
            </a:r>
          </a:p>
          <a:p>
            <a:pPr marL="1200150" lvl="2" indent="-285750">
              <a:spcAft>
                <a:spcPts val="1200"/>
              </a:spcAft>
              <a:buFont typeface="Arial" panose="020B0604020202020204" pitchFamily="34" charset="0"/>
              <a:buChar char="•"/>
            </a:pPr>
            <a:r>
              <a:rPr lang="en-US" sz="1400" dirty="0" smtClean="0">
                <a:solidFill>
                  <a:prstClr val="black"/>
                </a:solidFill>
              </a:rPr>
              <a:t>Examples of Flexibility-Driven Innovation</a:t>
            </a:r>
          </a:p>
          <a:p>
            <a:pPr marL="742950" lvl="1" indent="-285750">
              <a:spcAft>
                <a:spcPts val="1200"/>
              </a:spcAft>
              <a:buFont typeface="Arial" panose="020B0604020202020204" pitchFamily="34" charset="0"/>
              <a:buChar char="•"/>
            </a:pPr>
            <a:r>
              <a:rPr lang="en-US" sz="1400" dirty="0" smtClean="0">
                <a:solidFill>
                  <a:prstClr val="black"/>
                </a:solidFill>
              </a:rPr>
              <a:t>Increased Accountability in a Charter System</a:t>
            </a:r>
          </a:p>
          <a:p>
            <a:pPr marL="1200150" lvl="2" indent="-285750">
              <a:spcAft>
                <a:spcPts val="1200"/>
              </a:spcAft>
              <a:buFont typeface="Arial" panose="020B0604020202020204" pitchFamily="34" charset="0"/>
              <a:buChar char="•"/>
            </a:pPr>
            <a:r>
              <a:rPr lang="en-US" sz="1400" dirty="0" smtClean="0">
                <a:solidFill>
                  <a:prstClr val="black"/>
                </a:solidFill>
              </a:rPr>
              <a:t>Goals and Expectations</a:t>
            </a:r>
          </a:p>
          <a:p>
            <a:pPr marL="1200150" lvl="2" indent="-285750">
              <a:spcAft>
                <a:spcPts val="1200"/>
              </a:spcAft>
              <a:buFont typeface="Arial" panose="020B0604020202020204" pitchFamily="34" charset="0"/>
              <a:buChar char="•"/>
            </a:pPr>
            <a:r>
              <a:rPr lang="en-US" sz="1400" dirty="0" smtClean="0">
                <a:solidFill>
                  <a:prstClr val="black"/>
                </a:solidFill>
              </a:rPr>
              <a:t>Consequences</a:t>
            </a:r>
          </a:p>
          <a:p>
            <a:pPr marL="742950" lvl="1" indent="-285750">
              <a:spcAft>
                <a:spcPts val="1200"/>
              </a:spcAft>
              <a:buFont typeface="Arial" panose="020B0604020202020204" pitchFamily="34" charset="0"/>
              <a:buChar char="•"/>
            </a:pPr>
            <a:r>
              <a:rPr lang="en-US" sz="1400" dirty="0" smtClean="0">
                <a:solidFill>
                  <a:prstClr val="black"/>
                </a:solidFill>
              </a:rPr>
              <a:t>Distributed Leadership to Schools</a:t>
            </a:r>
            <a:endParaRPr lang="en-US" sz="1400" dirty="0">
              <a:solidFill>
                <a:prstClr val="black"/>
              </a:solidFill>
            </a:endParaRPr>
          </a:p>
          <a:p>
            <a:pPr marL="1200150" lvl="2" indent="-285750">
              <a:spcAft>
                <a:spcPts val="1200"/>
              </a:spcAft>
              <a:buFont typeface="Arial" panose="020B0604020202020204" pitchFamily="34" charset="0"/>
              <a:buChar char="•"/>
            </a:pPr>
            <a:r>
              <a:rPr lang="en-US" sz="1400" dirty="0" smtClean="0">
                <a:solidFill>
                  <a:prstClr val="black"/>
                </a:solidFill>
              </a:rPr>
              <a:t>Local School Governance Teams (“LSGT”): Role, Purpose and Requirements</a:t>
            </a:r>
          </a:p>
          <a:p>
            <a:pPr marL="742950" lvl="1" indent="-285750">
              <a:spcAft>
                <a:spcPts val="1200"/>
              </a:spcAft>
              <a:buFont typeface="Arial" panose="020B0604020202020204" pitchFamily="34" charset="0"/>
              <a:buChar char="•"/>
            </a:pPr>
            <a:r>
              <a:rPr lang="en-US" sz="1400" dirty="0" smtClean="0">
                <a:solidFill>
                  <a:prstClr val="black"/>
                </a:solidFill>
              </a:rPr>
              <a:t>Common Questions</a:t>
            </a:r>
          </a:p>
          <a:p>
            <a:pPr marL="1200150" lvl="2" indent="-285750">
              <a:spcAft>
                <a:spcPts val="1200"/>
              </a:spcAft>
              <a:buFont typeface="Arial" panose="020B0604020202020204" pitchFamily="34" charset="0"/>
              <a:buChar char="•"/>
            </a:pPr>
            <a:r>
              <a:rPr lang="en-US" sz="1400" dirty="0" smtClean="0">
                <a:solidFill>
                  <a:prstClr val="black"/>
                </a:solidFill>
              </a:rPr>
              <a:t>Charter schools vs. Charter System Schools</a:t>
            </a:r>
          </a:p>
          <a:p>
            <a:pPr marL="1200150" lvl="2" indent="-285750">
              <a:spcAft>
                <a:spcPts val="1200"/>
              </a:spcAft>
              <a:buFont typeface="Arial" panose="020B0604020202020204" pitchFamily="34" charset="0"/>
              <a:buChar char="•"/>
            </a:pPr>
            <a:r>
              <a:rPr lang="en-US" sz="1400" dirty="0" smtClean="0">
                <a:solidFill>
                  <a:prstClr val="black"/>
                </a:solidFill>
              </a:rPr>
              <a:t>LSGTs vs. LSACs</a:t>
            </a:r>
          </a:p>
          <a:p>
            <a:pPr marL="285750" indent="-285750">
              <a:spcAft>
                <a:spcPts val="1200"/>
              </a:spcAft>
              <a:buFont typeface="Arial" panose="020B0604020202020204" pitchFamily="34" charset="0"/>
              <a:buChar char="•"/>
            </a:pPr>
            <a:r>
              <a:rPr lang="en-US" sz="1400" dirty="0" smtClean="0">
                <a:solidFill>
                  <a:prstClr val="black"/>
                </a:solidFill>
              </a:rPr>
              <a:t>Flexibility in Georgia Update</a:t>
            </a:r>
            <a:endParaRPr lang="en-US" sz="1400" dirty="0">
              <a:solidFill>
                <a:prstClr val="black"/>
              </a:solidFill>
            </a:endParaRPr>
          </a:p>
        </p:txBody>
      </p:sp>
      <p:sp>
        <p:nvSpPr>
          <p:cNvPr id="20" name="Slide Number Placeholder 3"/>
          <p:cNvSpPr>
            <a:spLocks noGrp="1"/>
          </p:cNvSpPr>
          <p:nvPr>
            <p:ph type="sldNum" sz="quarter" idx="12"/>
          </p:nvPr>
        </p:nvSpPr>
        <p:spPr>
          <a:xfrm>
            <a:off x="6553200" y="6356350"/>
            <a:ext cx="2133600" cy="365125"/>
          </a:xfrm>
        </p:spPr>
        <p:txBody>
          <a:bodyPr/>
          <a:lstStyle/>
          <a:p>
            <a:fld id="{F3349CA0-4A1A-4873-B217-2A35CF927CAC}" type="slidenum">
              <a:rPr lang="en-US" smtClean="0">
                <a:solidFill>
                  <a:srgbClr val="000000">
                    <a:lumMod val="50000"/>
                    <a:lumOff val="50000"/>
                  </a:srgbClr>
                </a:solidFill>
              </a:rPr>
              <a:pPr/>
              <a:t>2</a:t>
            </a:fld>
            <a:endParaRPr lang="en-US" dirty="0">
              <a:solidFill>
                <a:srgbClr val="000000">
                  <a:lumMod val="50000"/>
                  <a:lumOff val="50000"/>
                </a:srgbClr>
              </a:solidFill>
            </a:endParaRPr>
          </a:p>
        </p:txBody>
      </p:sp>
    </p:spTree>
    <p:extLst>
      <p:ext uri="{BB962C8B-B14F-4D97-AF65-F5344CB8AC3E}">
        <p14:creationId xmlns:p14="http://schemas.microsoft.com/office/powerpoint/2010/main" val="4882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en-US" sz="2800" b="1" dirty="0" smtClean="0"/>
              <a:t>What happens to APS's Charter Schools after the transition to Charter System? </a:t>
            </a:r>
            <a:endParaRPr lang="en-US" sz="2800" b="1" dirty="0"/>
          </a:p>
        </p:txBody>
      </p:sp>
      <p:sp>
        <p:nvSpPr>
          <p:cNvPr id="3" name="Content Placeholder 2"/>
          <p:cNvSpPr>
            <a:spLocks noGrp="1"/>
          </p:cNvSpPr>
          <p:nvPr>
            <p:ph idx="1"/>
          </p:nvPr>
        </p:nvSpPr>
        <p:spPr>
          <a:xfrm>
            <a:off x="762000" y="1600200"/>
            <a:ext cx="7924800" cy="4525963"/>
          </a:xfrm>
        </p:spPr>
        <p:txBody>
          <a:bodyPr>
            <a:normAutofit fontScale="77500" lnSpcReduction="20000"/>
          </a:bodyPr>
          <a:lstStyle/>
          <a:p>
            <a:r>
              <a:rPr lang="en-US" dirty="0" smtClean="0"/>
              <a:t>Short answer: Nothing. APS's transition to charter system status does not affect APS charter schools. The charter contract between APS, the charter school, and the state still govern the relationship and responsibilities of the charter school, APS, and the state. </a:t>
            </a:r>
          </a:p>
          <a:p>
            <a:r>
              <a:rPr lang="en-US" dirty="0" smtClean="0"/>
              <a:t>Charter petitioners can still submit charter petitions to start new charter schools to APS after APS’s transition to a charter system. </a:t>
            </a:r>
          </a:p>
          <a:p>
            <a:r>
              <a:rPr lang="en-US" dirty="0" smtClean="0"/>
              <a:t>A conversion charter school can choose to terminate its charter contract to become an APS charter system school instead, but it requires school, district, and state approval.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445" y="2377194"/>
            <a:ext cx="7882466" cy="1143000"/>
          </a:xfrm>
        </p:spPr>
        <p:txBody>
          <a:bodyPr>
            <a:normAutofit fontScale="90000"/>
          </a:bodyPr>
          <a:lstStyle/>
          <a:p>
            <a:r>
              <a:rPr lang="en-US" b="1" dirty="0" smtClean="0"/>
              <a:t>Common Question: </a:t>
            </a:r>
            <a:br>
              <a:rPr lang="en-US" b="1" dirty="0" smtClean="0"/>
            </a:br>
            <a:r>
              <a:rPr lang="en-US" dirty="0" smtClean="0"/>
              <a:t>What is the difference between Local School Governance </a:t>
            </a:r>
            <a:r>
              <a:rPr lang="en-US" dirty="0"/>
              <a:t>T</a:t>
            </a:r>
            <a:r>
              <a:rPr lang="en-US" dirty="0" smtClean="0"/>
              <a:t>eams (LSGTs) required for Charter Systems and Local School Councils (LSCs) required for traditional systems? </a:t>
            </a:r>
            <a:endParaRPr lang="en-US" dirty="0"/>
          </a:p>
        </p:txBody>
      </p:sp>
    </p:spTree>
    <p:extLst>
      <p:ext uri="{BB962C8B-B14F-4D97-AF65-F5344CB8AC3E}">
        <p14:creationId xmlns:p14="http://schemas.microsoft.com/office/powerpoint/2010/main" val="844815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74638"/>
            <a:ext cx="7962900" cy="811918"/>
          </a:xfrm>
        </p:spPr>
        <p:txBody>
          <a:bodyPr/>
          <a:lstStyle/>
          <a:p>
            <a:r>
              <a:rPr lang="en-US" b="1" dirty="0" smtClean="0"/>
              <a:t>LSGTs vs. LSCs</a:t>
            </a:r>
            <a:endParaRPr lang="en-US" b="1" dirty="0"/>
          </a:p>
        </p:txBody>
      </p:sp>
      <p:graphicFrame>
        <p:nvGraphicFramePr>
          <p:cNvPr id="4" name="Content Placeholder 3"/>
          <p:cNvGraphicFramePr>
            <a:graphicFrameLocks/>
          </p:cNvGraphicFramePr>
          <p:nvPr>
            <p:extLst>
              <p:ext uri="{D42A27DB-BD31-4B8C-83A1-F6EECF244321}">
                <p14:modId xmlns:p14="http://schemas.microsoft.com/office/powerpoint/2010/main" val="799763297"/>
              </p:ext>
            </p:extLst>
          </p:nvPr>
        </p:nvGraphicFramePr>
        <p:xfrm>
          <a:off x="1092199" y="1193801"/>
          <a:ext cx="7772400" cy="5460746"/>
        </p:xfrm>
        <a:graphic>
          <a:graphicData uri="http://schemas.openxmlformats.org/drawingml/2006/table">
            <a:tbl>
              <a:tblPr firstRow="1" bandRow="1">
                <a:tableStyleId>{7DF18680-E054-41AD-8BC1-D1AEF772440D}</a:tableStyleId>
              </a:tblPr>
              <a:tblGrid>
                <a:gridCol w="1892301"/>
                <a:gridCol w="2933700"/>
                <a:gridCol w="2946399"/>
              </a:tblGrid>
              <a:tr h="495172">
                <a:tc>
                  <a:txBody>
                    <a:bodyPr/>
                    <a:lstStyle/>
                    <a:p>
                      <a:r>
                        <a:rPr lang="en-US" dirty="0" smtClean="0"/>
                        <a:t>Characteristics</a:t>
                      </a:r>
                      <a:endParaRPr lang="en-US" dirty="0"/>
                    </a:p>
                  </a:txBody>
                  <a:tcPr/>
                </a:tc>
                <a:tc>
                  <a:txBody>
                    <a:bodyPr/>
                    <a:lstStyle/>
                    <a:p>
                      <a:r>
                        <a:rPr lang="en-US" dirty="0" smtClean="0"/>
                        <a:t>LSGT</a:t>
                      </a:r>
                      <a:endParaRPr lang="en-US" dirty="0"/>
                    </a:p>
                  </a:txBody>
                  <a:tcPr/>
                </a:tc>
                <a:tc>
                  <a:txBody>
                    <a:bodyPr/>
                    <a:lstStyle/>
                    <a:p>
                      <a:r>
                        <a:rPr lang="en-US" dirty="0" smtClean="0"/>
                        <a:t>LSC</a:t>
                      </a:r>
                      <a:endParaRPr lang="en-US" dirty="0"/>
                    </a:p>
                  </a:txBody>
                  <a:tcPr/>
                </a:tc>
              </a:tr>
              <a:tr h="346964">
                <a:tc>
                  <a:txBody>
                    <a:bodyPr/>
                    <a:lstStyle/>
                    <a:p>
                      <a:r>
                        <a:rPr lang="en-US" b="1" dirty="0" smtClean="0"/>
                        <a:t>Structure</a:t>
                      </a:r>
                      <a:endParaRPr lang="en-US" b="1" dirty="0"/>
                    </a:p>
                  </a:txBody>
                  <a:tcPr/>
                </a:tc>
                <a:tc>
                  <a:txBody>
                    <a:bodyPr/>
                    <a:lstStyle/>
                    <a:p>
                      <a:r>
                        <a:rPr lang="en-US" dirty="0" smtClean="0"/>
                        <a:t>Voting Body: LSGTs have defined input and autonomy</a:t>
                      </a:r>
                      <a:r>
                        <a:rPr lang="en-US" baseline="0" dirty="0" smtClean="0"/>
                        <a:t> in certain areas whereas LSACs could only advise. </a:t>
                      </a:r>
                      <a:endParaRPr lang="en-US" dirty="0"/>
                    </a:p>
                  </a:txBody>
                  <a:tcPr/>
                </a:tc>
                <a:tc>
                  <a:txBody>
                    <a:bodyPr/>
                    <a:lstStyle/>
                    <a:p>
                      <a:r>
                        <a:rPr lang="en-US" dirty="0" smtClean="0"/>
                        <a:t>Advisory Body</a:t>
                      </a:r>
                      <a:endParaRPr lang="en-US" dirty="0"/>
                    </a:p>
                  </a:txBody>
                  <a:tcPr/>
                </a:tc>
              </a:tr>
              <a:tr h="1127633">
                <a:tc>
                  <a:txBody>
                    <a:bodyPr/>
                    <a:lstStyle/>
                    <a:p>
                      <a:r>
                        <a:rPr lang="en-US" b="1" dirty="0" smtClean="0"/>
                        <a:t>Primary Purpose</a:t>
                      </a:r>
                      <a:endParaRPr lang="en-US" b="1" dirty="0"/>
                    </a:p>
                  </a:txBody>
                  <a:tcPr/>
                </a:tc>
                <a:tc>
                  <a:txBody>
                    <a:bodyPr/>
                    <a:lstStyle/>
                    <a:p>
                      <a:r>
                        <a:rPr lang="en-US" dirty="0" smtClean="0"/>
                        <a:t>Set strategic direction for school and vote</a:t>
                      </a:r>
                      <a:r>
                        <a:rPr lang="en-US" baseline="0" dirty="0" smtClean="0"/>
                        <a:t> on school improvement initiatives</a:t>
                      </a:r>
                      <a:endParaRPr lang="en-US" dirty="0"/>
                    </a:p>
                  </a:txBody>
                  <a:tcPr/>
                </a:tc>
                <a:tc>
                  <a:txBody>
                    <a:bodyPr/>
                    <a:lstStyle/>
                    <a:p>
                      <a:r>
                        <a:rPr lang="en-US" dirty="0" smtClean="0"/>
                        <a:t>Advise and make recommendations to school leadership</a:t>
                      </a:r>
                      <a:endParaRPr lang="en-US" dirty="0"/>
                    </a:p>
                  </a:txBody>
                  <a:tcPr/>
                </a:tc>
              </a:tr>
              <a:tr h="1127633">
                <a:tc>
                  <a:txBody>
                    <a:bodyPr/>
                    <a:lstStyle/>
                    <a:p>
                      <a:r>
                        <a:rPr lang="en-US" b="1" dirty="0" smtClean="0"/>
                        <a:t>Required?</a:t>
                      </a:r>
                      <a:endParaRPr lang="en-US" b="1" dirty="0"/>
                    </a:p>
                  </a:txBody>
                  <a:tcPr/>
                </a:tc>
                <a:tc>
                  <a:txBody>
                    <a:bodyPr/>
                    <a:lstStyle/>
                    <a:p>
                      <a:r>
                        <a:rPr lang="en-US" dirty="0" smtClean="0"/>
                        <a:t>Mandatory</a:t>
                      </a:r>
                      <a:r>
                        <a:rPr lang="en-US" baseline="0" dirty="0" smtClean="0"/>
                        <a:t> for charter systems</a:t>
                      </a:r>
                      <a:endParaRPr lang="en-US" dirty="0"/>
                    </a:p>
                  </a:txBody>
                  <a:tcPr/>
                </a:tc>
                <a:tc>
                  <a:txBody>
                    <a:bodyPr/>
                    <a:lstStyle/>
                    <a:p>
                      <a:r>
                        <a:rPr lang="en-US" dirty="0" smtClean="0"/>
                        <a:t>Mandatory</a:t>
                      </a:r>
                      <a:r>
                        <a:rPr lang="en-US" baseline="0" dirty="0" smtClean="0"/>
                        <a:t> for traditional systems (replaced by LSGT in charter system)</a:t>
                      </a:r>
                      <a:endParaRPr lang="en-US" dirty="0"/>
                    </a:p>
                  </a:txBody>
                  <a:tcPr/>
                </a:tc>
              </a:tr>
              <a:tr h="607188">
                <a:tc>
                  <a:txBody>
                    <a:bodyPr/>
                    <a:lstStyle/>
                    <a:p>
                      <a:r>
                        <a:rPr lang="en-US" b="1" dirty="0" smtClean="0"/>
                        <a:t>Legal Status</a:t>
                      </a:r>
                      <a:endParaRPr lang="en-US" b="1" dirty="0"/>
                    </a:p>
                  </a:txBody>
                  <a:tcPr/>
                </a:tc>
                <a:tc>
                  <a:txBody>
                    <a:bodyPr/>
                    <a:lstStyle/>
                    <a:p>
                      <a:r>
                        <a:rPr lang="en-US" dirty="0" smtClean="0"/>
                        <a:t>Legally a part of the district</a:t>
                      </a:r>
                      <a:endParaRPr lang="en-US" dirty="0"/>
                    </a:p>
                  </a:txBody>
                  <a:tcPr/>
                </a:tc>
                <a:tc>
                  <a:txBody>
                    <a:bodyPr/>
                    <a:lstStyle/>
                    <a:p>
                      <a:r>
                        <a:rPr lang="en-US" dirty="0" smtClean="0"/>
                        <a:t>Legally a</a:t>
                      </a:r>
                      <a:r>
                        <a:rPr lang="en-US" baseline="0" dirty="0" smtClean="0"/>
                        <a:t> part of the district</a:t>
                      </a:r>
                      <a:endParaRPr lang="en-US" dirty="0"/>
                    </a:p>
                  </a:txBody>
                  <a:tcPr/>
                </a:tc>
              </a:tr>
              <a:tr h="867410">
                <a:tc>
                  <a:txBody>
                    <a:bodyPr/>
                    <a:lstStyle/>
                    <a:p>
                      <a:r>
                        <a:rPr lang="en-US" b="1" dirty="0" smtClean="0"/>
                        <a:t>Membership</a:t>
                      </a:r>
                      <a:endParaRPr lang="en-US" b="1" dirty="0"/>
                    </a:p>
                  </a:txBody>
                  <a:tcPr/>
                </a:tc>
                <a:tc>
                  <a:txBody>
                    <a:bodyPr/>
                    <a:lstStyle/>
                    <a:p>
                      <a:r>
                        <a:rPr lang="en-US" dirty="0" smtClean="0"/>
                        <a:t>Strict requirements established by the State and APS</a:t>
                      </a:r>
                      <a:endParaRPr lang="en-US" dirty="0"/>
                    </a:p>
                  </a:txBody>
                  <a:tcPr/>
                </a:tc>
                <a:tc>
                  <a:txBody>
                    <a:bodyPr/>
                    <a:lstStyle/>
                    <a:p>
                      <a:r>
                        <a:rPr lang="en-US" dirty="0" smtClean="0"/>
                        <a:t>Minimum</a:t>
                      </a:r>
                      <a:r>
                        <a:rPr lang="en-US" baseline="0" dirty="0" smtClean="0"/>
                        <a:t> requirements established by the State</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88" y="274638"/>
            <a:ext cx="7938912" cy="1143000"/>
          </a:xfrm>
        </p:spPr>
        <p:txBody>
          <a:bodyPr/>
          <a:lstStyle/>
          <a:p>
            <a:r>
              <a:rPr lang="en-US" b="1" dirty="0" smtClean="0"/>
              <a:t>Flexibility Update for Georgia</a:t>
            </a:r>
            <a:endParaRPr lang="en-US" b="1" dirty="0"/>
          </a:p>
        </p:txBody>
      </p:sp>
      <p:sp>
        <p:nvSpPr>
          <p:cNvPr id="3" name="Content Placeholder 2"/>
          <p:cNvSpPr>
            <a:spLocks noGrp="1"/>
          </p:cNvSpPr>
          <p:nvPr>
            <p:ph idx="1"/>
          </p:nvPr>
        </p:nvSpPr>
        <p:spPr>
          <a:xfrm>
            <a:off x="747888" y="1600200"/>
            <a:ext cx="7938911" cy="4525963"/>
          </a:xfrm>
        </p:spPr>
        <p:txBody>
          <a:bodyPr/>
          <a:lstStyle/>
          <a:p>
            <a:pPr marL="0" indent="0" algn="ctr">
              <a:buNone/>
            </a:pPr>
            <a:r>
              <a:rPr lang="en-US" dirty="0" smtClean="0"/>
              <a:t>Where does the rest of the state stand with the June 30</a:t>
            </a:r>
            <a:r>
              <a:rPr lang="en-US" baseline="30000" dirty="0" smtClean="0"/>
              <a:t>th</a:t>
            </a:r>
            <a:r>
              <a:rPr lang="en-US" dirty="0" smtClean="0"/>
              <a:t> deadline to choose a model? </a:t>
            </a:r>
            <a:endParaRPr lang="en-US" dirty="0"/>
          </a:p>
        </p:txBody>
      </p:sp>
    </p:spTree>
    <p:extLst>
      <p:ext uri="{BB962C8B-B14F-4D97-AF65-F5344CB8AC3E}">
        <p14:creationId xmlns:p14="http://schemas.microsoft.com/office/powerpoint/2010/main" val="2119149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889000" y="266700"/>
            <a:ext cx="5628429" cy="6591300"/>
          </a:xfrm>
          <a:prstGeom prst="rect">
            <a:avLst/>
          </a:prstGeom>
          <a:noFill/>
          <a:ln w="9525">
            <a:noFill/>
            <a:miter lim="800000"/>
            <a:headEnd/>
            <a:tailEnd/>
          </a:ln>
          <a:effectLst/>
        </p:spPr>
      </p:pic>
      <p:sp>
        <p:nvSpPr>
          <p:cNvPr id="5" name="TextBox 4"/>
          <p:cNvSpPr txBox="1"/>
          <p:nvPr/>
        </p:nvSpPr>
        <p:spPr>
          <a:xfrm>
            <a:off x="6517429" y="266700"/>
            <a:ext cx="2626571" cy="3416320"/>
          </a:xfrm>
          <a:prstGeom prst="rect">
            <a:avLst/>
          </a:prstGeom>
          <a:noFill/>
        </p:spPr>
        <p:txBody>
          <a:bodyPr wrap="square" rtlCol="0">
            <a:spAutoFit/>
          </a:bodyPr>
          <a:lstStyle/>
          <a:p>
            <a:r>
              <a:rPr lang="en-US" dirty="0" smtClean="0"/>
              <a:t>As of April 2015, there are: </a:t>
            </a:r>
          </a:p>
          <a:p>
            <a:pPr>
              <a:buFont typeface="Arial" pitchFamily="34" charset="0"/>
              <a:buChar char="•"/>
            </a:pPr>
            <a:r>
              <a:rPr lang="en-US" dirty="0" smtClean="0"/>
              <a:t>32 Approved Charter Systems</a:t>
            </a:r>
          </a:p>
          <a:p>
            <a:pPr>
              <a:buFont typeface="Arial" pitchFamily="34" charset="0"/>
              <a:buChar char="•"/>
            </a:pPr>
            <a:r>
              <a:rPr lang="en-US" dirty="0" smtClean="0"/>
              <a:t>4 Approved IE2 Systems</a:t>
            </a:r>
          </a:p>
          <a:p>
            <a:pPr>
              <a:buFont typeface="Arial" pitchFamily="34" charset="0"/>
              <a:buChar char="•"/>
            </a:pPr>
            <a:r>
              <a:rPr lang="en-US" dirty="0" smtClean="0"/>
              <a:t>16 Letters of Intent for Charter System</a:t>
            </a:r>
          </a:p>
          <a:p>
            <a:pPr>
              <a:buFont typeface="Arial" pitchFamily="34" charset="0"/>
              <a:buChar char="•"/>
            </a:pPr>
            <a:r>
              <a:rPr lang="en-US" dirty="0" smtClean="0"/>
              <a:t>20 Letters of Intent for IE2</a:t>
            </a:r>
          </a:p>
          <a:p>
            <a:pPr>
              <a:buFont typeface="Arial" pitchFamily="34" charset="0"/>
              <a:buChar char="•"/>
            </a:pPr>
            <a:r>
              <a:rPr lang="en-US" b="1" u="sng" dirty="0" smtClean="0"/>
              <a:t>108 Systems Undecided</a:t>
            </a:r>
          </a:p>
          <a:p>
            <a:pPr>
              <a:buFont typeface="Arial" pitchFamily="34" charset="0"/>
              <a:buChar char="•"/>
            </a:pPr>
            <a:endParaRPr lang="en-US" dirty="0" smtClean="0"/>
          </a:p>
          <a:p>
            <a:pPr>
              <a:buFont typeface="Arial" pitchFamily="34" charset="0"/>
              <a:buChar char="•"/>
            </a:pPr>
            <a:endParaRPr lang="en-US" dirty="0"/>
          </a:p>
        </p:txBody>
      </p:sp>
      <p:sp>
        <p:nvSpPr>
          <p:cNvPr id="6" name="TextBox 5"/>
          <p:cNvSpPr txBox="1"/>
          <p:nvPr/>
        </p:nvSpPr>
        <p:spPr>
          <a:xfrm>
            <a:off x="6517429" y="3309035"/>
            <a:ext cx="2410671" cy="2862322"/>
          </a:xfrm>
          <a:prstGeom prst="rect">
            <a:avLst/>
          </a:prstGeom>
          <a:noFill/>
        </p:spPr>
        <p:txBody>
          <a:bodyPr wrap="square" rtlCol="0">
            <a:spAutoFit/>
          </a:bodyPr>
          <a:lstStyle/>
          <a:p>
            <a:r>
              <a:rPr lang="en-US" b="1" dirty="0" smtClean="0"/>
              <a:t>Deadline:</a:t>
            </a:r>
            <a:r>
              <a:rPr lang="en-US" dirty="0" smtClean="0"/>
              <a:t> June 30, 2015 to submit a letter of intent. </a:t>
            </a:r>
          </a:p>
          <a:p>
            <a:r>
              <a:rPr lang="en-US" b="1" dirty="0" smtClean="0"/>
              <a:t>Application Deadline for Charter System:  </a:t>
            </a:r>
            <a:r>
              <a:rPr lang="en-US" dirty="0" smtClean="0"/>
              <a:t>November 1</a:t>
            </a:r>
            <a:r>
              <a:rPr lang="en-US" baseline="30000" dirty="0" smtClean="0"/>
              <a:t>st</a:t>
            </a:r>
            <a:r>
              <a:rPr lang="en-US" dirty="0" smtClean="0"/>
              <a:t>. </a:t>
            </a:r>
          </a:p>
          <a:p>
            <a:r>
              <a:rPr lang="en-US" dirty="0" smtClean="0"/>
              <a:t>APS is on track to submitting its application early during summer 2015. </a:t>
            </a:r>
            <a:endParaRPr lang="en-US" dirty="0"/>
          </a:p>
        </p:txBody>
      </p:sp>
      <p:sp>
        <p:nvSpPr>
          <p:cNvPr id="7" name="TextBox 6"/>
          <p:cNvSpPr txBox="1"/>
          <p:nvPr/>
        </p:nvSpPr>
        <p:spPr>
          <a:xfrm>
            <a:off x="4902200" y="6354802"/>
            <a:ext cx="3251200" cy="461665"/>
          </a:xfrm>
          <a:prstGeom prst="rect">
            <a:avLst/>
          </a:prstGeom>
          <a:noFill/>
        </p:spPr>
        <p:txBody>
          <a:bodyPr wrap="square" rtlCol="0">
            <a:spAutoFit/>
          </a:bodyPr>
          <a:lstStyle/>
          <a:p>
            <a:r>
              <a:rPr lang="en-US" sz="1200" dirty="0" smtClean="0"/>
              <a:t>Information taken from GADOE presentation and SBOE Meeting summaries</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8"/>
            <a:ext cx="8204200" cy="1143000"/>
          </a:xfrm>
        </p:spPr>
        <p:txBody>
          <a:bodyPr>
            <a:normAutofit fontScale="90000"/>
          </a:bodyPr>
          <a:lstStyle/>
          <a:p>
            <a:r>
              <a:rPr lang="en-US" b="1" dirty="0" smtClean="0"/>
              <a:t>After submission: </a:t>
            </a:r>
            <a:br>
              <a:rPr lang="en-US" b="1" dirty="0" smtClean="0"/>
            </a:br>
            <a:r>
              <a:rPr lang="en-US" b="1" dirty="0" smtClean="0"/>
              <a:t>The Charter System Approval Process</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889000" y="1587500"/>
            <a:ext cx="8026400" cy="3517900"/>
          </a:xfrm>
          <a:prstGeom prst="rect">
            <a:avLst/>
          </a:prstGeom>
          <a:noFill/>
          <a:ln w="9525">
            <a:noFill/>
            <a:miter lim="800000"/>
            <a:headEnd/>
            <a:tailEnd/>
          </a:ln>
          <a:effectLst/>
        </p:spPr>
      </p:pic>
      <p:sp>
        <p:nvSpPr>
          <p:cNvPr id="5" name="TextBox 4"/>
          <p:cNvSpPr txBox="1"/>
          <p:nvPr/>
        </p:nvSpPr>
        <p:spPr>
          <a:xfrm>
            <a:off x="3060700" y="6493300"/>
            <a:ext cx="3759200" cy="276999"/>
          </a:xfrm>
          <a:prstGeom prst="rect">
            <a:avLst/>
          </a:prstGeom>
          <a:noFill/>
        </p:spPr>
        <p:txBody>
          <a:bodyPr wrap="square" rtlCol="0">
            <a:spAutoFit/>
          </a:bodyPr>
          <a:lstStyle/>
          <a:p>
            <a:r>
              <a:rPr lang="en-US" sz="1200" dirty="0" smtClean="0"/>
              <a:t>Information taken from GADOE March 2015 presentation </a:t>
            </a:r>
            <a:endParaRPr lang="en-US" sz="1200" dirty="0"/>
          </a:p>
        </p:txBody>
      </p:sp>
      <p:sp>
        <p:nvSpPr>
          <p:cNvPr id="6" name="TextBox 5"/>
          <p:cNvSpPr txBox="1"/>
          <p:nvPr/>
        </p:nvSpPr>
        <p:spPr>
          <a:xfrm>
            <a:off x="889000" y="5105400"/>
            <a:ext cx="8026400" cy="1200329"/>
          </a:xfrm>
          <a:prstGeom prst="rect">
            <a:avLst/>
          </a:prstGeom>
          <a:noFill/>
        </p:spPr>
        <p:txBody>
          <a:bodyPr wrap="square" rtlCol="0">
            <a:spAutoFit/>
          </a:bodyPr>
          <a:lstStyle/>
          <a:p>
            <a:pPr algn="ctr"/>
            <a:r>
              <a:rPr lang="en-US" dirty="0" smtClean="0"/>
              <a:t>After APS submits its charter system to the LBOE for approval in summer of 2015, it will then be submitted to the GADOE for processing. The Charter Advisory Committee will then review and make recommendations to the SBOE to ultimately approve or deny APS's application.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274638"/>
            <a:ext cx="7953022" cy="1143000"/>
          </a:xfrm>
        </p:spPr>
        <p:txBody>
          <a:bodyPr/>
          <a:lstStyle/>
          <a:p>
            <a:r>
              <a:rPr lang="en-US" b="1" dirty="0" smtClean="0"/>
              <a:t>Thank you!</a:t>
            </a:r>
            <a:endParaRPr lang="en-US" b="1" dirty="0"/>
          </a:p>
        </p:txBody>
      </p:sp>
      <p:sp>
        <p:nvSpPr>
          <p:cNvPr id="4" name="Content Placeholder 3"/>
          <p:cNvSpPr>
            <a:spLocks noGrp="1"/>
          </p:cNvSpPr>
          <p:nvPr>
            <p:ph idx="1"/>
          </p:nvPr>
        </p:nvSpPr>
        <p:spPr>
          <a:xfrm>
            <a:off x="733778" y="1600200"/>
            <a:ext cx="7953022" cy="4525963"/>
          </a:xfrm>
        </p:spPr>
        <p:txBody>
          <a:bodyPr/>
          <a:lstStyle/>
          <a:p>
            <a:pPr marL="0" indent="0" algn="ctr">
              <a:buNone/>
            </a:pPr>
            <a:r>
              <a:rPr lang="en-US" dirty="0" smtClean="0"/>
              <a:t>For questions or comments regarding APS’s charter system model, </a:t>
            </a:r>
          </a:p>
          <a:p>
            <a:pPr marL="0" indent="0" algn="ctr">
              <a:buNone/>
            </a:pPr>
            <a:r>
              <a:rPr lang="en-US" dirty="0" smtClean="0"/>
              <a:t>contact Angela Smith</a:t>
            </a:r>
          </a:p>
          <a:p>
            <a:pPr marL="0" indent="0" algn="ctr">
              <a:buNone/>
            </a:pPr>
            <a:endParaRPr lang="en-US" dirty="0"/>
          </a:p>
          <a:p>
            <a:pPr marL="0" indent="0" algn="ctr">
              <a:buNone/>
            </a:pPr>
            <a:r>
              <a:rPr lang="en-US" dirty="0" smtClean="0"/>
              <a:t>aksmith@atlantak12.ga.us</a:t>
            </a:r>
            <a:endParaRPr lang="en-US" dirty="0"/>
          </a:p>
        </p:txBody>
      </p:sp>
    </p:spTree>
    <p:extLst>
      <p:ext uri="{BB962C8B-B14F-4D97-AF65-F5344CB8AC3E}">
        <p14:creationId xmlns:p14="http://schemas.microsoft.com/office/powerpoint/2010/main" val="418676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2041" y="274638"/>
            <a:ext cx="8229600" cy="585171"/>
          </a:xfrm>
        </p:spPr>
        <p:txBody>
          <a:bodyPr>
            <a:noAutofit/>
          </a:bodyPr>
          <a:lstStyle/>
          <a:p>
            <a:r>
              <a:rPr lang="en-US" sz="4000" b="1" dirty="0" smtClean="0"/>
              <a:t>Charter System — Basic Components</a:t>
            </a:r>
            <a:endParaRPr lang="en-US" sz="4000" b="1" dirty="0"/>
          </a:p>
        </p:txBody>
      </p:sp>
      <p:sp>
        <p:nvSpPr>
          <p:cNvPr id="4" name="Slide Number Placeholder 3"/>
          <p:cNvSpPr>
            <a:spLocks noGrp="1"/>
          </p:cNvSpPr>
          <p:nvPr>
            <p:ph type="sldNum" sz="quarter" idx="10"/>
          </p:nvPr>
        </p:nvSpPr>
        <p:spPr/>
        <p:txBody>
          <a:bodyPr/>
          <a:lstStyle/>
          <a:p>
            <a:fld id="{8489E757-9327-4FAE-94A3-12D6E0E0C0BE}" type="slidenum">
              <a:rPr lang="en-US" smtClean="0">
                <a:solidFill>
                  <a:prstClr val="black">
                    <a:tint val="75000"/>
                  </a:prstClr>
                </a:solidFill>
              </a:rPr>
              <a:pPr/>
              <a:t>3</a:t>
            </a:fld>
            <a:endParaRPr lang="en-US">
              <a:solidFill>
                <a:prstClr val="black">
                  <a:tint val="75000"/>
                </a:prstClr>
              </a:solidFill>
            </a:endParaRPr>
          </a:p>
        </p:txBody>
      </p:sp>
      <p:graphicFrame>
        <p:nvGraphicFramePr>
          <p:cNvPr id="2" name="Diagram 1"/>
          <p:cNvGraphicFramePr/>
          <p:nvPr>
            <p:extLst>
              <p:ext uri="{D42A27DB-BD31-4B8C-83A1-F6EECF244321}">
                <p14:modId xmlns:p14="http://schemas.microsoft.com/office/powerpoint/2010/main" val="2366555948"/>
              </p:ext>
            </p:extLst>
          </p:nvPr>
        </p:nvGraphicFramePr>
        <p:xfrm>
          <a:off x="1012142" y="996939"/>
          <a:ext cx="7822974" cy="4040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12042" y="5037667"/>
            <a:ext cx="8229600" cy="1384995"/>
          </a:xfrm>
          <a:prstGeom prst="rect">
            <a:avLst/>
          </a:prstGeom>
          <a:noFill/>
        </p:spPr>
        <p:txBody>
          <a:bodyPr wrap="square" rtlCol="0">
            <a:spAutoFit/>
          </a:bodyPr>
          <a:lstStyle/>
          <a:p>
            <a:pPr algn="ctr"/>
            <a:r>
              <a:rPr lang="en-US" sz="1400" dirty="0" smtClean="0"/>
              <a:t>The Charter System Philosophy: A district must want to truly change how it does business and believe that, in order to increase student achievement, schools must be operated in a different way, with greater parent and community buy-in at every single school. Schools are empowered to develop solutions free from the established educational bureaucracy of legislature-driven education mandates, State Board rules, and even the district’s own policies and practices. With this freedom from the law, the district and its schools in turn agree to be held accountable for significant increases in student achievement. </a:t>
            </a:r>
            <a:endParaRPr lang="en-US" sz="1400" dirty="0"/>
          </a:p>
        </p:txBody>
      </p:sp>
    </p:spTree>
    <p:extLst>
      <p:ext uri="{BB962C8B-B14F-4D97-AF65-F5344CB8AC3E}">
        <p14:creationId xmlns:p14="http://schemas.microsoft.com/office/powerpoint/2010/main" val="43671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274638"/>
            <a:ext cx="8229600" cy="1143000"/>
          </a:xfrm>
        </p:spPr>
        <p:txBody>
          <a:bodyPr>
            <a:normAutofit fontScale="90000"/>
          </a:bodyPr>
          <a:lstStyle/>
          <a:p>
            <a:r>
              <a:rPr lang="en-US" b="1" dirty="0" smtClean="0"/>
              <a:t>When we talk about "Flexibility," what do we mean?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839860"/>
              </p:ext>
            </p:extLst>
          </p:nvPr>
        </p:nvGraphicFramePr>
        <p:xfrm>
          <a:off x="7493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21560" y="6267805"/>
            <a:ext cx="7357995" cy="369332"/>
          </a:xfrm>
          <a:prstGeom prst="rect">
            <a:avLst/>
          </a:prstGeom>
          <a:noFill/>
        </p:spPr>
        <p:txBody>
          <a:bodyPr wrap="square" rtlCol="0">
            <a:spAutoFit/>
          </a:bodyPr>
          <a:lstStyle/>
          <a:p>
            <a:r>
              <a:rPr lang="en-US" dirty="0" smtClean="0"/>
              <a:t>*In practice, the most difficult to waive. Discussed more in depth on slide __.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74638"/>
            <a:ext cx="7962900" cy="829821"/>
          </a:xfrm>
        </p:spPr>
        <p:txBody>
          <a:bodyPr>
            <a:normAutofit fontScale="90000"/>
          </a:bodyPr>
          <a:lstStyle/>
          <a:p>
            <a:r>
              <a:rPr lang="en-US" b="1" dirty="0" smtClean="0"/>
              <a:t>Flexibility from Title 20 of the Georgia Code</a:t>
            </a:r>
            <a:endParaRPr lang="en-US" b="1" dirty="0"/>
          </a:p>
        </p:txBody>
      </p:sp>
      <p:graphicFrame>
        <p:nvGraphicFramePr>
          <p:cNvPr id="4" name="Content Placeholder 3"/>
          <p:cNvGraphicFramePr>
            <a:graphicFrameLocks noGrp="1"/>
          </p:cNvGraphicFramePr>
          <p:nvPr>
            <p:ph idx="1"/>
          </p:nvPr>
        </p:nvGraphicFramePr>
        <p:xfrm>
          <a:off x="723900" y="825501"/>
          <a:ext cx="8255000" cy="3619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09866" y="3899037"/>
            <a:ext cx="7480300" cy="2862323"/>
          </a:xfrm>
          <a:prstGeom prst="rect">
            <a:avLst/>
          </a:prstGeom>
          <a:noFill/>
        </p:spPr>
        <p:txBody>
          <a:bodyPr wrap="square" rtlCol="0">
            <a:spAutoFit/>
          </a:bodyPr>
          <a:lstStyle/>
          <a:p>
            <a:pPr algn="ctr"/>
            <a:r>
              <a:rPr lang="en-US" dirty="0" smtClean="0"/>
              <a:t>The 499 pages of Georgia educational laws located in Title 20 primarily consist of laws that can be categorized in these four areas. </a:t>
            </a:r>
          </a:p>
          <a:p>
            <a:pPr algn="ctr"/>
            <a:endParaRPr lang="en-US" dirty="0" smtClean="0"/>
          </a:p>
          <a:p>
            <a:pPr algn="ctr"/>
            <a:r>
              <a:rPr lang="en-US" dirty="0" err="1" smtClean="0"/>
              <a:t>Waivable</a:t>
            </a:r>
            <a:r>
              <a:rPr lang="en-US" dirty="0" smtClean="0"/>
              <a:t> areas include: Requirements for how districts spend their money (but not how it's earned) and educational/school program mandates/requirements (think middle school organization, # of instructional minutes, specific character education programs)</a:t>
            </a:r>
          </a:p>
          <a:p>
            <a:pPr algn="ctr"/>
            <a:endParaRPr lang="en-US" dirty="0" smtClean="0"/>
          </a:p>
          <a:p>
            <a:pPr algn="ctr"/>
            <a:r>
              <a:rPr lang="en-US" dirty="0" smtClean="0"/>
              <a:t>Districts </a:t>
            </a:r>
            <a:r>
              <a:rPr lang="en-US" b="1" dirty="0" smtClean="0"/>
              <a:t>cannot waive </a:t>
            </a:r>
            <a:r>
              <a:rPr lang="en-US" dirty="0" smtClean="0"/>
              <a:t>the legal duties of actors, such as the Local Board of Education, or requirements on how to treat children legally.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74638"/>
            <a:ext cx="7899400" cy="1143000"/>
          </a:xfrm>
        </p:spPr>
        <p:txBody>
          <a:bodyPr>
            <a:normAutofit fontScale="90000"/>
          </a:bodyPr>
          <a:lstStyle/>
          <a:p>
            <a:r>
              <a:rPr lang="en-US" b="1" dirty="0" smtClean="0"/>
              <a:t>State Board of Education Rules and Guidelines = Prime Waiver Territory</a:t>
            </a:r>
            <a:endParaRPr lang="en-US" b="1"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572552348"/>
              </p:ext>
            </p:extLst>
          </p:nvPr>
        </p:nvGraphicFramePr>
        <p:xfrm>
          <a:off x="787400" y="1600201"/>
          <a:ext cx="7899400" cy="3190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87400" y="4942454"/>
            <a:ext cx="7910189" cy="1477328"/>
          </a:xfrm>
          <a:prstGeom prst="rect">
            <a:avLst/>
          </a:prstGeom>
          <a:noFill/>
        </p:spPr>
        <p:txBody>
          <a:bodyPr wrap="square" rtlCol="0">
            <a:spAutoFit/>
          </a:bodyPr>
          <a:lstStyle/>
          <a:p>
            <a:pPr algn="ctr"/>
            <a:r>
              <a:rPr lang="en-US" dirty="0" smtClean="0"/>
              <a:t>State Board of Education (“SBOE”) Rules present the most </a:t>
            </a:r>
            <a:r>
              <a:rPr lang="en-US" dirty="0" err="1" smtClean="0"/>
              <a:t>waivable</a:t>
            </a:r>
            <a:r>
              <a:rPr lang="en-US" dirty="0" smtClean="0"/>
              <a:t> requirements for charter systems. Georgia’s education laws are generally high level and often depend on the SBOE to flesh out programs, requirements, mandates, etc., through SBOE rule. As such, most of the detailed requirements for how districts must structure their schools and educational programs are located in SBOE rules.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601662"/>
          </a:xfrm>
        </p:spPr>
        <p:txBody>
          <a:bodyPr>
            <a:normAutofit fontScale="90000"/>
          </a:bodyPr>
          <a:lstStyle/>
          <a:p>
            <a:r>
              <a:rPr lang="en-US" b="1" dirty="0" smtClean="0"/>
              <a:t>What can't we waive?</a:t>
            </a:r>
            <a:endParaRPr lang="en-US" b="1"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756764170"/>
              </p:ext>
            </p:extLst>
          </p:nvPr>
        </p:nvGraphicFramePr>
        <p:xfrm>
          <a:off x="736600" y="1379308"/>
          <a:ext cx="81407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68400" y="876300"/>
            <a:ext cx="7454900" cy="369332"/>
          </a:xfrm>
          <a:prstGeom prst="rect">
            <a:avLst/>
          </a:prstGeom>
          <a:noFill/>
        </p:spPr>
        <p:txBody>
          <a:bodyPr wrap="square" rtlCol="0">
            <a:spAutoFit/>
          </a:bodyPr>
          <a:lstStyle/>
          <a:p>
            <a:pPr algn="ctr"/>
            <a:r>
              <a:rPr lang="en-US" dirty="0"/>
              <a:t>S</a:t>
            </a:r>
            <a:r>
              <a:rPr lang="en-US" dirty="0" smtClean="0"/>
              <a:t>ee the underlined for the less obvious non-</a:t>
            </a:r>
            <a:r>
              <a:rPr lang="en-US" dirty="0" err="1" smtClean="0"/>
              <a:t>waivable</a:t>
            </a:r>
            <a:r>
              <a:rPr lang="en-US" dirty="0" smtClean="0"/>
              <a:t> areas. </a:t>
            </a:r>
            <a:endParaRPr lang="en-US" dirty="0"/>
          </a:p>
        </p:txBody>
      </p:sp>
      <p:sp>
        <p:nvSpPr>
          <p:cNvPr id="6" name="TextBox 5"/>
          <p:cNvSpPr txBox="1"/>
          <p:nvPr/>
        </p:nvSpPr>
        <p:spPr>
          <a:xfrm>
            <a:off x="482600" y="6059805"/>
            <a:ext cx="8140700" cy="646331"/>
          </a:xfrm>
          <a:prstGeom prst="rect">
            <a:avLst/>
          </a:prstGeom>
          <a:noFill/>
        </p:spPr>
        <p:txBody>
          <a:bodyPr wrap="square" rtlCol="0">
            <a:spAutoFit/>
          </a:bodyPr>
          <a:lstStyle/>
          <a:p>
            <a:pPr algn="ctr"/>
            <a:r>
              <a:rPr lang="en-US" dirty="0" smtClean="0"/>
              <a:t>*For example, a charter system cannot waive the charter schools act or charter</a:t>
            </a:r>
          </a:p>
          <a:p>
            <a:pPr algn="ctr"/>
            <a:r>
              <a:rPr lang="en-US" dirty="0" smtClean="0"/>
              <a:t> system rules.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16" y="274638"/>
            <a:ext cx="7950200" cy="627062"/>
          </a:xfrm>
        </p:spPr>
        <p:txBody>
          <a:bodyPr>
            <a:normAutofit fontScale="90000"/>
          </a:bodyPr>
          <a:lstStyle/>
          <a:p>
            <a:r>
              <a:rPr lang="en-US" b="1" dirty="0" smtClean="0"/>
              <a:t>Flexibility Problems in Practice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958912"/>
              </p:ext>
            </p:extLst>
          </p:nvPr>
        </p:nvGraphicFramePr>
        <p:xfrm>
          <a:off x="897316" y="1076848"/>
          <a:ext cx="8075849" cy="5066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150" y="245550"/>
            <a:ext cx="8229600" cy="691764"/>
          </a:xfrm>
        </p:spPr>
        <p:txBody>
          <a:bodyPr>
            <a:normAutofit fontScale="90000"/>
          </a:bodyPr>
          <a:lstStyle/>
          <a:p>
            <a:r>
              <a:rPr lang="en-US" b="1" dirty="0" smtClean="0"/>
              <a:t>Flexibility Problems in Practice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905490"/>
              </p:ext>
            </p:extLst>
          </p:nvPr>
        </p:nvGraphicFramePr>
        <p:xfrm>
          <a:off x="897316" y="1187294"/>
          <a:ext cx="8034434" cy="4938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090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6713</TotalTime>
  <Words>2477</Words>
  <Application>Microsoft Office PowerPoint</Application>
  <PresentationFormat>On-screen Show (4:3)</PresentationFormat>
  <Paragraphs>237</Paragraphs>
  <Slides>26</Slides>
  <Notes>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26</vt:i4>
      </vt:variant>
    </vt:vector>
  </HeadingPairs>
  <TitlesOfParts>
    <vt:vector size="35" baseType="lpstr">
      <vt:lpstr>Arial</vt:lpstr>
      <vt:lpstr>Calibri</vt:lpstr>
      <vt:lpstr>Custom Design</vt:lpstr>
      <vt:lpstr>1_Custom Design</vt:lpstr>
      <vt:lpstr>2_Custom Design</vt:lpstr>
      <vt:lpstr>3_Custom Design</vt:lpstr>
      <vt:lpstr>4_Custom Design</vt:lpstr>
      <vt:lpstr>5_Custom Design</vt:lpstr>
      <vt:lpstr>6_Custom Design</vt:lpstr>
      <vt:lpstr>PowerPoint Presentation</vt:lpstr>
      <vt:lpstr>PowerPoint Presentation</vt:lpstr>
      <vt:lpstr>Charter System — Basic Components</vt:lpstr>
      <vt:lpstr>When we talk about "Flexibility," what do we mean? </vt:lpstr>
      <vt:lpstr>Flexibility from Title 20 of the Georgia Code</vt:lpstr>
      <vt:lpstr>State Board of Education Rules and Guidelines = Prime Waiver Territory</vt:lpstr>
      <vt:lpstr>What can't we waive?</vt:lpstr>
      <vt:lpstr>Flexibility Problems in Practice</vt:lpstr>
      <vt:lpstr>Flexibility Problems in Practice</vt:lpstr>
      <vt:lpstr>Flexibility Problems in Practice Points to Consider</vt:lpstr>
      <vt:lpstr>Specific Examples of Flexibility-Driven Innovation  at the District-Level</vt:lpstr>
      <vt:lpstr>Specific Examples of Flexibility-Driven Innovations  at the School Level</vt:lpstr>
      <vt:lpstr>Increased Accountability for  Charter Systems</vt:lpstr>
      <vt:lpstr>Consequences</vt:lpstr>
      <vt:lpstr>Central Requirements of a Charter System</vt:lpstr>
      <vt:lpstr>PowerPoint Presentation</vt:lpstr>
      <vt:lpstr>The Work of the LSGT</vt:lpstr>
      <vt:lpstr>Common Question:</vt:lpstr>
      <vt:lpstr>PowerPoint Presentation</vt:lpstr>
      <vt:lpstr>What happens to APS's Charter Schools after the transition to Charter System? </vt:lpstr>
      <vt:lpstr>Common Question:  What is the difference between Local School Governance Teams (LSGTs) required for Charter Systems and Local School Councils (LSCs) required for traditional systems? </vt:lpstr>
      <vt:lpstr>LSGTs vs. LSCs</vt:lpstr>
      <vt:lpstr>Flexibility Update for Georgia</vt:lpstr>
      <vt:lpstr>PowerPoint Presentation</vt:lpstr>
      <vt:lpstr>After submission:  The Charter System Approval Process</vt:lpstr>
      <vt:lpstr>Thank you!</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Barnett, Carolyn</cp:lastModifiedBy>
  <cp:revision>423</cp:revision>
  <cp:lastPrinted>2015-02-03T14:05:23Z</cp:lastPrinted>
  <dcterms:created xsi:type="dcterms:W3CDTF">2014-12-15T21:46:52Z</dcterms:created>
  <dcterms:modified xsi:type="dcterms:W3CDTF">2015-05-05T22:39:56Z</dcterms:modified>
</cp:coreProperties>
</file>